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Lst>
  <p:notesMasterIdLst>
    <p:notesMasterId r:id="rId21"/>
  </p:notesMasterIdLst>
  <p:handoutMasterIdLst>
    <p:handoutMasterId r:id="rId22"/>
  </p:handoutMasterIdLst>
  <p:sldIdLst>
    <p:sldId id="256" r:id="rId6"/>
    <p:sldId id="257" r:id="rId7"/>
    <p:sldId id="260" r:id="rId8"/>
    <p:sldId id="268" r:id="rId9"/>
    <p:sldId id="269" r:id="rId10"/>
    <p:sldId id="270" r:id="rId11"/>
    <p:sldId id="261" r:id="rId12"/>
    <p:sldId id="271" r:id="rId13"/>
    <p:sldId id="272" r:id="rId14"/>
    <p:sldId id="264" r:id="rId15"/>
    <p:sldId id="273" r:id="rId16"/>
    <p:sldId id="275" r:id="rId17"/>
    <p:sldId id="267" r:id="rId18"/>
    <p:sldId id="276" r:id="rId19"/>
    <p:sldId id="258" r:id="rId20"/>
  </p:sldIdLst>
  <p:sldSz cx="9144000" cy="5143500" type="screen16x9"/>
  <p:notesSz cx="9144000" cy="6858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CCB86-75EE-4E15-84A6-DB1D56E3C969}" v="14" dt="2023-11-10T13:46:05.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p:normalViewPr>
  <p:slideViewPr>
    <p:cSldViewPr snapToGrid="0" showGuides="1">
      <p:cViewPr varScale="1">
        <p:scale>
          <a:sx n="150" d="100"/>
          <a:sy n="150" d="100"/>
        </p:scale>
        <p:origin x="51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Spargo-Mabbs" userId="be6078b5-097b-4ae3-a9ee-bd32887d07e5" providerId="ADAL" clId="{B96CCB86-75EE-4E15-84A6-DB1D56E3C969}"/>
    <pc:docChg chg="modSld">
      <pc:chgData name="Jacob Spargo-Mabbs" userId="be6078b5-097b-4ae3-a9ee-bd32887d07e5" providerId="ADAL" clId="{B96CCB86-75EE-4E15-84A6-DB1D56E3C969}" dt="2023-11-10T13:46:09.563" v="35" actId="1076"/>
      <pc:docMkLst>
        <pc:docMk/>
      </pc:docMkLst>
      <pc:sldChg chg="addSp modSp mod">
        <pc:chgData name="Jacob Spargo-Mabbs" userId="be6078b5-097b-4ae3-a9ee-bd32887d07e5" providerId="ADAL" clId="{B96CCB86-75EE-4E15-84A6-DB1D56E3C969}" dt="2023-11-10T13:43:15.454" v="10" actId="167"/>
        <pc:sldMkLst>
          <pc:docMk/>
          <pc:sldMk cId="650343562" sldId="257"/>
        </pc:sldMkLst>
        <pc:spChg chg="mod">
          <ac:chgData name="Jacob Spargo-Mabbs" userId="be6078b5-097b-4ae3-a9ee-bd32887d07e5" providerId="ADAL" clId="{B96CCB86-75EE-4E15-84A6-DB1D56E3C969}" dt="2023-11-10T13:42:53.951" v="4" actId="14100"/>
          <ac:spMkLst>
            <pc:docMk/>
            <pc:sldMk cId="650343562" sldId="257"/>
            <ac:spMk id="6" creationId="{BDBF9865-4557-2E43-992E-571AAE5C53C2}"/>
          </ac:spMkLst>
        </pc:spChg>
        <pc:picChg chg="add mod ord">
          <ac:chgData name="Jacob Spargo-Mabbs" userId="be6078b5-097b-4ae3-a9ee-bd32887d07e5" providerId="ADAL" clId="{B96CCB86-75EE-4E15-84A6-DB1D56E3C969}" dt="2023-11-10T13:43:15.454" v="10" actId="167"/>
          <ac:picMkLst>
            <pc:docMk/>
            <pc:sldMk cId="650343562" sldId="257"/>
            <ac:picMk id="3" creationId="{E9CC99B4-559A-712F-BEB8-8609AD1F1256}"/>
          </ac:picMkLst>
        </pc:picChg>
      </pc:sldChg>
      <pc:sldChg chg="addSp modSp mod">
        <pc:chgData name="Jacob Spargo-Mabbs" userId="be6078b5-097b-4ae3-a9ee-bd32887d07e5" providerId="ADAL" clId="{B96CCB86-75EE-4E15-84A6-DB1D56E3C969}" dt="2023-11-10T13:45:28.865" v="30" actId="1076"/>
        <pc:sldMkLst>
          <pc:docMk/>
          <pc:sldMk cId="141026642" sldId="264"/>
        </pc:sldMkLst>
        <pc:spChg chg="mod">
          <ac:chgData name="Jacob Spargo-Mabbs" userId="be6078b5-097b-4ae3-a9ee-bd32887d07e5" providerId="ADAL" clId="{B96CCB86-75EE-4E15-84A6-DB1D56E3C969}" dt="2023-11-10T13:44:59.499" v="25" actId="14100"/>
          <ac:spMkLst>
            <pc:docMk/>
            <pc:sldMk cId="141026642" sldId="264"/>
            <ac:spMk id="3" creationId="{B4E3EB0F-6BE0-4DB5-B97C-6DD39AD39EBC}"/>
          </ac:spMkLst>
        </pc:spChg>
        <pc:picChg chg="add mod">
          <ac:chgData name="Jacob Spargo-Mabbs" userId="be6078b5-097b-4ae3-a9ee-bd32887d07e5" providerId="ADAL" clId="{B96CCB86-75EE-4E15-84A6-DB1D56E3C969}" dt="2023-11-10T13:45:28.865" v="30" actId="1076"/>
          <ac:picMkLst>
            <pc:docMk/>
            <pc:sldMk cId="141026642" sldId="264"/>
            <ac:picMk id="5" creationId="{7DA65AA5-C413-B757-63C6-5865FC6FB75B}"/>
          </ac:picMkLst>
        </pc:picChg>
      </pc:sldChg>
      <pc:sldChg chg="addSp modSp mod">
        <pc:chgData name="Jacob Spargo-Mabbs" userId="be6078b5-097b-4ae3-a9ee-bd32887d07e5" providerId="ADAL" clId="{B96CCB86-75EE-4E15-84A6-DB1D56E3C969}" dt="2023-11-10T13:44:08.383" v="17" actId="14100"/>
        <pc:sldMkLst>
          <pc:docMk/>
          <pc:sldMk cId="651977586" sldId="269"/>
        </pc:sldMkLst>
        <pc:spChg chg="mod">
          <ac:chgData name="Jacob Spargo-Mabbs" userId="be6078b5-097b-4ae3-a9ee-bd32887d07e5" providerId="ADAL" clId="{B96CCB86-75EE-4E15-84A6-DB1D56E3C969}" dt="2023-11-10T13:44:08.383" v="17" actId="14100"/>
          <ac:spMkLst>
            <pc:docMk/>
            <pc:sldMk cId="651977586" sldId="269"/>
            <ac:spMk id="6" creationId="{BDBF9865-4557-2E43-992E-571AAE5C53C2}"/>
          </ac:spMkLst>
        </pc:spChg>
        <pc:picChg chg="add mod">
          <ac:chgData name="Jacob Spargo-Mabbs" userId="be6078b5-097b-4ae3-a9ee-bd32887d07e5" providerId="ADAL" clId="{B96CCB86-75EE-4E15-84A6-DB1D56E3C969}" dt="2023-11-10T13:44:05.271" v="16" actId="1076"/>
          <ac:picMkLst>
            <pc:docMk/>
            <pc:sldMk cId="651977586" sldId="269"/>
            <ac:picMk id="3" creationId="{49F9362D-02AD-0094-6421-857D8C55DB77}"/>
          </ac:picMkLst>
        </pc:picChg>
      </pc:sldChg>
      <pc:sldChg chg="addSp modSp mod">
        <pc:chgData name="Jacob Spargo-Mabbs" userId="be6078b5-097b-4ae3-a9ee-bd32887d07e5" providerId="ADAL" clId="{B96CCB86-75EE-4E15-84A6-DB1D56E3C969}" dt="2023-11-10T13:44:49.785" v="24" actId="1076"/>
        <pc:sldMkLst>
          <pc:docMk/>
          <pc:sldMk cId="858088852" sldId="271"/>
        </pc:sldMkLst>
        <pc:spChg chg="mod">
          <ac:chgData name="Jacob Spargo-Mabbs" userId="be6078b5-097b-4ae3-a9ee-bd32887d07e5" providerId="ADAL" clId="{B96CCB86-75EE-4E15-84A6-DB1D56E3C969}" dt="2023-11-10T13:44:42.583" v="21" actId="14100"/>
          <ac:spMkLst>
            <pc:docMk/>
            <pc:sldMk cId="858088852" sldId="271"/>
            <ac:spMk id="6" creationId="{BDBF9865-4557-2E43-992E-571AAE5C53C2}"/>
          </ac:spMkLst>
        </pc:spChg>
        <pc:picChg chg="add mod">
          <ac:chgData name="Jacob Spargo-Mabbs" userId="be6078b5-097b-4ae3-a9ee-bd32887d07e5" providerId="ADAL" clId="{B96CCB86-75EE-4E15-84A6-DB1D56E3C969}" dt="2023-11-10T13:44:49.785" v="24" actId="1076"/>
          <ac:picMkLst>
            <pc:docMk/>
            <pc:sldMk cId="858088852" sldId="271"/>
            <ac:picMk id="3" creationId="{9EFD4AFA-8FBE-0B7C-3654-88749C8A0069}"/>
          </ac:picMkLst>
        </pc:picChg>
      </pc:sldChg>
      <pc:sldChg chg="addSp modSp mod">
        <pc:chgData name="Jacob Spargo-Mabbs" userId="be6078b5-097b-4ae3-a9ee-bd32887d07e5" providerId="ADAL" clId="{B96CCB86-75EE-4E15-84A6-DB1D56E3C969}" dt="2023-11-10T13:46:09.563" v="35" actId="1076"/>
        <pc:sldMkLst>
          <pc:docMk/>
          <pc:sldMk cId="43439640" sldId="275"/>
        </pc:sldMkLst>
        <pc:spChg chg="mod">
          <ac:chgData name="Jacob Spargo-Mabbs" userId="be6078b5-097b-4ae3-a9ee-bd32887d07e5" providerId="ADAL" clId="{B96CCB86-75EE-4E15-84A6-DB1D56E3C969}" dt="2023-11-10T13:45:45.952" v="32" actId="14100"/>
          <ac:spMkLst>
            <pc:docMk/>
            <pc:sldMk cId="43439640" sldId="275"/>
            <ac:spMk id="3" creationId="{B4E3EB0F-6BE0-4DB5-B97C-6DD39AD39EBC}"/>
          </ac:spMkLst>
        </pc:spChg>
        <pc:picChg chg="add mod">
          <ac:chgData name="Jacob Spargo-Mabbs" userId="be6078b5-097b-4ae3-a9ee-bd32887d07e5" providerId="ADAL" clId="{B96CCB86-75EE-4E15-84A6-DB1D56E3C969}" dt="2023-11-10T13:46:09.563" v="35" actId="1076"/>
          <ac:picMkLst>
            <pc:docMk/>
            <pc:sldMk cId="43439640" sldId="275"/>
            <ac:picMk id="5" creationId="{DE05F7BF-4805-66D5-1097-23EEB3034A13}"/>
          </ac:picMkLst>
        </pc:picChg>
      </pc:sldChg>
    </pc:docChg>
  </pc:docChgLst>
  <pc:docChgLst>
    <pc:chgData name="Jacob Spargo-Mabbs" userId="be6078b5-097b-4ae3-a9ee-bd32887d07e5" providerId="ADAL" clId="{4C075370-AD98-41CF-8329-8FA232C65856}"/>
    <pc:docChg chg="undo custSel addSld delSld modSld">
      <pc:chgData name="Jacob Spargo-Mabbs" userId="be6078b5-097b-4ae3-a9ee-bd32887d07e5" providerId="ADAL" clId="{4C075370-AD98-41CF-8329-8FA232C65856}" dt="2022-06-20T13:51:41.923" v="5071" actId="20577"/>
      <pc:docMkLst>
        <pc:docMk/>
      </pc:docMkLst>
      <pc:sldChg chg="delSp modSp mod">
        <pc:chgData name="Jacob Spargo-Mabbs" userId="be6078b5-097b-4ae3-a9ee-bd32887d07e5" providerId="ADAL" clId="{4C075370-AD98-41CF-8329-8FA232C65856}" dt="2022-06-20T13:51:01.734" v="5063" actId="478"/>
        <pc:sldMkLst>
          <pc:docMk/>
          <pc:sldMk cId="509169213" sldId="256"/>
        </pc:sldMkLst>
        <pc:spChg chg="mod">
          <ac:chgData name="Jacob Spargo-Mabbs" userId="be6078b5-097b-4ae3-a9ee-bd32887d07e5" providerId="ADAL" clId="{4C075370-AD98-41CF-8329-8FA232C65856}" dt="2022-05-20T13:30:10.277" v="78" actId="20577"/>
          <ac:spMkLst>
            <pc:docMk/>
            <pc:sldMk cId="509169213" sldId="256"/>
            <ac:spMk id="8" creationId="{7EC05B6D-3F65-1947-8F50-6BBB2CD465DE}"/>
          </ac:spMkLst>
        </pc:spChg>
        <pc:spChg chg="del">
          <ac:chgData name="Jacob Spargo-Mabbs" userId="be6078b5-097b-4ae3-a9ee-bd32887d07e5" providerId="ADAL" clId="{4C075370-AD98-41CF-8329-8FA232C65856}" dt="2022-06-20T13:50:59.011" v="5062" actId="478"/>
          <ac:spMkLst>
            <pc:docMk/>
            <pc:sldMk cId="509169213" sldId="256"/>
            <ac:spMk id="9" creationId="{2C3BEABA-EED3-5B44-A075-7E94E83B083D}"/>
          </ac:spMkLst>
        </pc:spChg>
        <pc:spChg chg="del">
          <ac:chgData name="Jacob Spargo-Mabbs" userId="be6078b5-097b-4ae3-a9ee-bd32887d07e5" providerId="ADAL" clId="{4C075370-AD98-41CF-8329-8FA232C65856}" dt="2022-06-20T13:51:01.734" v="5063" actId="478"/>
          <ac:spMkLst>
            <pc:docMk/>
            <pc:sldMk cId="509169213" sldId="256"/>
            <ac:spMk id="10" creationId="{4719E72A-CF17-B148-B775-EF7E26340C81}"/>
          </ac:spMkLst>
        </pc:spChg>
      </pc:sldChg>
      <pc:sldChg chg="modSp mod">
        <pc:chgData name="Jacob Spargo-Mabbs" userId="be6078b5-097b-4ae3-a9ee-bd32887d07e5" providerId="ADAL" clId="{4C075370-AD98-41CF-8329-8FA232C65856}" dt="2022-06-20T13:51:05.908" v="5067" actId="20577"/>
        <pc:sldMkLst>
          <pc:docMk/>
          <pc:sldMk cId="650343562" sldId="257"/>
        </pc:sldMkLst>
        <pc:spChg chg="mod">
          <ac:chgData name="Jacob Spargo-Mabbs" userId="be6078b5-097b-4ae3-a9ee-bd32887d07e5" providerId="ADAL" clId="{4C075370-AD98-41CF-8329-8FA232C65856}" dt="2022-05-20T13:43:56.631" v="1202" actId="20577"/>
          <ac:spMkLst>
            <pc:docMk/>
            <pc:sldMk cId="650343562" sldId="257"/>
            <ac:spMk id="5" creationId="{1C6F0B08-BB80-B748-A2D0-797BAB32C344}"/>
          </ac:spMkLst>
        </pc:spChg>
        <pc:spChg chg="mod">
          <ac:chgData name="Jacob Spargo-Mabbs" userId="be6078b5-097b-4ae3-a9ee-bd32887d07e5" providerId="ADAL" clId="{4C075370-AD98-41CF-8329-8FA232C65856}" dt="2022-06-20T13:51:05.908" v="5067" actId="20577"/>
          <ac:spMkLst>
            <pc:docMk/>
            <pc:sldMk cId="650343562" sldId="257"/>
            <ac:spMk id="6" creationId="{BDBF9865-4557-2E43-992E-571AAE5C53C2}"/>
          </ac:spMkLst>
        </pc:spChg>
      </pc:sldChg>
      <pc:sldChg chg="modSp del mod">
        <pc:chgData name="Jacob Spargo-Mabbs" userId="be6078b5-097b-4ae3-a9ee-bd32887d07e5" providerId="ADAL" clId="{4C075370-AD98-41CF-8329-8FA232C65856}" dt="2022-05-17T14:17:51.121" v="69" actId="47"/>
        <pc:sldMkLst>
          <pc:docMk/>
          <pc:sldMk cId="1843659821" sldId="259"/>
        </pc:sldMkLst>
        <pc:spChg chg="mod">
          <ac:chgData name="Jacob Spargo-Mabbs" userId="be6078b5-097b-4ae3-a9ee-bd32887d07e5" providerId="ADAL" clId="{4C075370-AD98-41CF-8329-8FA232C65856}" dt="2022-05-17T14:17:04.817" v="42" actId="20577"/>
          <ac:spMkLst>
            <pc:docMk/>
            <pc:sldMk cId="1843659821" sldId="259"/>
            <ac:spMk id="5" creationId="{1C6F0B08-BB80-B748-A2D0-797BAB32C344}"/>
          </ac:spMkLst>
        </pc:spChg>
        <pc:spChg chg="mod">
          <ac:chgData name="Jacob Spargo-Mabbs" userId="be6078b5-097b-4ae3-a9ee-bd32887d07e5" providerId="ADAL" clId="{4C075370-AD98-41CF-8329-8FA232C65856}" dt="2022-05-17T14:17:11.582" v="50" actId="20577"/>
          <ac:spMkLst>
            <pc:docMk/>
            <pc:sldMk cId="1843659821" sldId="259"/>
            <ac:spMk id="6" creationId="{BDBF9865-4557-2E43-992E-571AAE5C53C2}"/>
          </ac:spMkLst>
        </pc:spChg>
      </pc:sldChg>
      <pc:sldChg chg="modSp mod">
        <pc:chgData name="Jacob Spargo-Mabbs" userId="be6078b5-097b-4ae3-a9ee-bd32887d07e5" providerId="ADAL" clId="{4C075370-AD98-41CF-8329-8FA232C65856}" dt="2022-06-20T13:51:19.869" v="5069" actId="20577"/>
        <pc:sldMkLst>
          <pc:docMk/>
          <pc:sldMk cId="34504766" sldId="260"/>
        </pc:sldMkLst>
        <pc:spChg chg="mod">
          <ac:chgData name="Jacob Spargo-Mabbs" userId="be6078b5-097b-4ae3-a9ee-bd32887d07e5" providerId="ADAL" clId="{4C075370-AD98-41CF-8329-8FA232C65856}" dt="2022-05-20T13:38:09.818" v="422" actId="20577"/>
          <ac:spMkLst>
            <pc:docMk/>
            <pc:sldMk cId="34504766" sldId="260"/>
            <ac:spMk id="5" creationId="{1C6F0B08-BB80-B748-A2D0-797BAB32C344}"/>
          </ac:spMkLst>
        </pc:spChg>
        <pc:spChg chg="mod">
          <ac:chgData name="Jacob Spargo-Mabbs" userId="be6078b5-097b-4ae3-a9ee-bd32887d07e5" providerId="ADAL" clId="{4C075370-AD98-41CF-8329-8FA232C65856}" dt="2022-06-20T13:51:19.869" v="5069" actId="20577"/>
          <ac:spMkLst>
            <pc:docMk/>
            <pc:sldMk cId="34504766" sldId="260"/>
            <ac:spMk id="6" creationId="{BDBF9865-4557-2E43-992E-571AAE5C53C2}"/>
          </ac:spMkLst>
        </pc:spChg>
      </pc:sldChg>
      <pc:sldChg chg="modSp mod">
        <pc:chgData name="Jacob Spargo-Mabbs" userId="be6078b5-097b-4ae3-a9ee-bd32887d07e5" providerId="ADAL" clId="{4C075370-AD98-41CF-8329-8FA232C65856}" dt="2022-05-20T14:22:20.754" v="4414" actId="1036"/>
        <pc:sldMkLst>
          <pc:docMk/>
          <pc:sldMk cId="3653089273" sldId="261"/>
        </pc:sldMkLst>
        <pc:spChg chg="mod">
          <ac:chgData name="Jacob Spargo-Mabbs" userId="be6078b5-097b-4ae3-a9ee-bd32887d07e5" providerId="ADAL" clId="{4C075370-AD98-41CF-8329-8FA232C65856}" dt="2022-05-20T13:59:13.107" v="2289" actId="20577"/>
          <ac:spMkLst>
            <pc:docMk/>
            <pc:sldMk cId="3653089273" sldId="261"/>
            <ac:spMk id="5" creationId="{1C6F0B08-BB80-B748-A2D0-797BAB32C344}"/>
          </ac:spMkLst>
        </pc:spChg>
        <pc:spChg chg="mod">
          <ac:chgData name="Jacob Spargo-Mabbs" userId="be6078b5-097b-4ae3-a9ee-bd32887d07e5" providerId="ADAL" clId="{4C075370-AD98-41CF-8329-8FA232C65856}" dt="2022-05-20T14:22:20.754" v="4414" actId="1036"/>
          <ac:spMkLst>
            <pc:docMk/>
            <pc:sldMk cId="3653089273" sldId="261"/>
            <ac:spMk id="6" creationId="{BDBF9865-4557-2E43-992E-571AAE5C53C2}"/>
          </ac:spMkLst>
        </pc:spChg>
      </pc:sldChg>
      <pc:sldChg chg="del">
        <pc:chgData name="Jacob Spargo-Mabbs" userId="be6078b5-097b-4ae3-a9ee-bd32887d07e5" providerId="ADAL" clId="{4C075370-AD98-41CF-8329-8FA232C65856}" dt="2022-05-17T14:17:26.632" v="57" actId="47"/>
        <pc:sldMkLst>
          <pc:docMk/>
          <pc:sldMk cId="3288833024" sldId="262"/>
        </pc:sldMkLst>
      </pc:sldChg>
      <pc:sldChg chg="del">
        <pc:chgData name="Jacob Spargo-Mabbs" userId="be6078b5-097b-4ae3-a9ee-bd32887d07e5" providerId="ADAL" clId="{4C075370-AD98-41CF-8329-8FA232C65856}" dt="2022-05-17T14:17:27.480" v="58" actId="47"/>
        <pc:sldMkLst>
          <pc:docMk/>
          <pc:sldMk cId="2835183409" sldId="263"/>
        </pc:sldMkLst>
      </pc:sldChg>
      <pc:sldChg chg="modSp mod">
        <pc:chgData name="Jacob Spargo-Mabbs" userId="be6078b5-097b-4ae3-a9ee-bd32887d07e5" providerId="ADAL" clId="{4C075370-AD98-41CF-8329-8FA232C65856}" dt="2022-05-20T14:22:41.027" v="4423" actId="1035"/>
        <pc:sldMkLst>
          <pc:docMk/>
          <pc:sldMk cId="141026642" sldId="264"/>
        </pc:sldMkLst>
        <pc:spChg chg="mod">
          <ac:chgData name="Jacob Spargo-Mabbs" userId="be6078b5-097b-4ae3-a9ee-bd32887d07e5" providerId="ADAL" clId="{4C075370-AD98-41CF-8329-8FA232C65856}" dt="2022-05-20T14:04:27.443" v="3013" actId="20577"/>
          <ac:spMkLst>
            <pc:docMk/>
            <pc:sldMk cId="141026642" sldId="264"/>
            <ac:spMk id="2" creationId="{E099DDDF-980D-4418-A6F0-BDE2FE32088A}"/>
          </ac:spMkLst>
        </pc:spChg>
        <pc:spChg chg="mod">
          <ac:chgData name="Jacob Spargo-Mabbs" userId="be6078b5-097b-4ae3-a9ee-bd32887d07e5" providerId="ADAL" clId="{4C075370-AD98-41CF-8329-8FA232C65856}" dt="2022-05-20T14:22:41.027" v="4423" actId="1035"/>
          <ac:spMkLst>
            <pc:docMk/>
            <pc:sldMk cId="141026642" sldId="264"/>
            <ac:spMk id="3" creationId="{B4E3EB0F-6BE0-4DB5-B97C-6DD39AD39EBC}"/>
          </ac:spMkLst>
        </pc:spChg>
      </pc:sldChg>
      <pc:sldChg chg="del">
        <pc:chgData name="Jacob Spargo-Mabbs" userId="be6078b5-097b-4ae3-a9ee-bd32887d07e5" providerId="ADAL" clId="{4C075370-AD98-41CF-8329-8FA232C65856}" dt="2022-05-17T14:17:42.262" v="65" actId="47"/>
        <pc:sldMkLst>
          <pc:docMk/>
          <pc:sldMk cId="3869396374" sldId="265"/>
        </pc:sldMkLst>
      </pc:sldChg>
      <pc:sldChg chg="del">
        <pc:chgData name="Jacob Spargo-Mabbs" userId="be6078b5-097b-4ae3-a9ee-bd32887d07e5" providerId="ADAL" clId="{4C075370-AD98-41CF-8329-8FA232C65856}" dt="2022-05-17T14:17:42.646" v="66" actId="47"/>
        <pc:sldMkLst>
          <pc:docMk/>
          <pc:sldMk cId="1719234282" sldId="266"/>
        </pc:sldMkLst>
      </pc:sldChg>
      <pc:sldChg chg="modSp mod">
        <pc:chgData name="Jacob Spargo-Mabbs" userId="be6078b5-097b-4ae3-a9ee-bd32887d07e5" providerId="ADAL" clId="{4C075370-AD98-41CF-8329-8FA232C65856}" dt="2022-05-20T14:27:17.843" v="5048" actId="1036"/>
        <pc:sldMkLst>
          <pc:docMk/>
          <pc:sldMk cId="1951079855" sldId="267"/>
        </pc:sldMkLst>
        <pc:spChg chg="mod">
          <ac:chgData name="Jacob Spargo-Mabbs" userId="be6078b5-097b-4ae3-a9ee-bd32887d07e5" providerId="ADAL" clId="{4C075370-AD98-41CF-8329-8FA232C65856}" dt="2022-05-20T14:27:17.843" v="5048" actId="1036"/>
          <ac:spMkLst>
            <pc:docMk/>
            <pc:sldMk cId="1951079855" sldId="267"/>
            <ac:spMk id="3" creationId="{9B9FDD7C-5641-444B-8328-47850FA5EE59}"/>
          </ac:spMkLst>
        </pc:spChg>
      </pc:sldChg>
      <pc:sldChg chg="modSp add mod">
        <pc:chgData name="Jacob Spargo-Mabbs" userId="be6078b5-097b-4ae3-a9ee-bd32887d07e5" providerId="ADAL" clId="{4C075370-AD98-41CF-8329-8FA232C65856}" dt="2022-06-20T13:51:41.923" v="5071" actId="20577"/>
        <pc:sldMkLst>
          <pc:docMk/>
          <pc:sldMk cId="3912631879" sldId="268"/>
        </pc:sldMkLst>
        <pc:spChg chg="mod">
          <ac:chgData name="Jacob Spargo-Mabbs" userId="be6078b5-097b-4ae3-a9ee-bd32887d07e5" providerId="ADAL" clId="{4C075370-AD98-41CF-8329-8FA232C65856}" dt="2022-05-20T13:43:18.043" v="1175" actId="20577"/>
          <ac:spMkLst>
            <pc:docMk/>
            <pc:sldMk cId="3912631879" sldId="268"/>
            <ac:spMk id="5" creationId="{1C6F0B08-BB80-B748-A2D0-797BAB32C344}"/>
          </ac:spMkLst>
        </pc:spChg>
        <pc:spChg chg="mod">
          <ac:chgData name="Jacob Spargo-Mabbs" userId="be6078b5-097b-4ae3-a9ee-bd32887d07e5" providerId="ADAL" clId="{4C075370-AD98-41CF-8329-8FA232C65856}" dt="2022-06-20T13:51:41.923" v="5071" actId="20577"/>
          <ac:spMkLst>
            <pc:docMk/>
            <pc:sldMk cId="3912631879" sldId="268"/>
            <ac:spMk id="6" creationId="{BDBF9865-4557-2E43-992E-571AAE5C53C2}"/>
          </ac:spMkLst>
        </pc:spChg>
      </pc:sldChg>
      <pc:sldChg chg="modSp add mod">
        <pc:chgData name="Jacob Spargo-Mabbs" userId="be6078b5-097b-4ae3-a9ee-bd32887d07e5" providerId="ADAL" clId="{4C075370-AD98-41CF-8329-8FA232C65856}" dt="2022-05-20T13:55:42.530" v="1802"/>
        <pc:sldMkLst>
          <pc:docMk/>
          <pc:sldMk cId="651977586" sldId="269"/>
        </pc:sldMkLst>
        <pc:spChg chg="mod">
          <ac:chgData name="Jacob Spargo-Mabbs" userId="be6078b5-097b-4ae3-a9ee-bd32887d07e5" providerId="ADAL" clId="{4C075370-AD98-41CF-8329-8FA232C65856}" dt="2022-05-20T13:53:36.499" v="1775" actId="20577"/>
          <ac:spMkLst>
            <pc:docMk/>
            <pc:sldMk cId="651977586" sldId="269"/>
            <ac:spMk id="5" creationId="{1C6F0B08-BB80-B748-A2D0-797BAB32C344}"/>
          </ac:spMkLst>
        </pc:spChg>
        <pc:spChg chg="mod">
          <ac:chgData name="Jacob Spargo-Mabbs" userId="be6078b5-097b-4ae3-a9ee-bd32887d07e5" providerId="ADAL" clId="{4C075370-AD98-41CF-8329-8FA232C65856}" dt="2022-05-20T13:55:42.530" v="1802"/>
          <ac:spMkLst>
            <pc:docMk/>
            <pc:sldMk cId="651977586" sldId="269"/>
            <ac:spMk id="6" creationId="{BDBF9865-4557-2E43-992E-571AAE5C53C2}"/>
          </ac:spMkLst>
        </pc:spChg>
      </pc:sldChg>
      <pc:sldChg chg="del">
        <pc:chgData name="Jacob Spargo-Mabbs" userId="be6078b5-097b-4ae3-a9ee-bd32887d07e5" providerId="ADAL" clId="{4C075370-AD98-41CF-8329-8FA232C65856}" dt="2022-05-17T14:17:28.307" v="59" actId="47"/>
        <pc:sldMkLst>
          <pc:docMk/>
          <pc:sldMk cId="3693371631" sldId="269"/>
        </pc:sldMkLst>
      </pc:sldChg>
      <pc:sldChg chg="modSp add mod">
        <pc:chgData name="Jacob Spargo-Mabbs" userId="be6078b5-097b-4ae3-a9ee-bd32887d07e5" providerId="ADAL" clId="{4C075370-AD98-41CF-8329-8FA232C65856}" dt="2022-05-20T13:58:30.749" v="2253" actId="113"/>
        <pc:sldMkLst>
          <pc:docMk/>
          <pc:sldMk cId="110025122" sldId="270"/>
        </pc:sldMkLst>
        <pc:spChg chg="mod">
          <ac:chgData name="Jacob Spargo-Mabbs" userId="be6078b5-097b-4ae3-a9ee-bd32887d07e5" providerId="ADAL" clId="{4C075370-AD98-41CF-8329-8FA232C65856}" dt="2022-05-20T13:56:02.839" v="1804" actId="20577"/>
          <ac:spMkLst>
            <pc:docMk/>
            <pc:sldMk cId="110025122" sldId="270"/>
            <ac:spMk id="5" creationId="{1C6F0B08-BB80-B748-A2D0-797BAB32C344}"/>
          </ac:spMkLst>
        </pc:spChg>
        <pc:spChg chg="mod">
          <ac:chgData name="Jacob Spargo-Mabbs" userId="be6078b5-097b-4ae3-a9ee-bd32887d07e5" providerId="ADAL" clId="{4C075370-AD98-41CF-8329-8FA232C65856}" dt="2022-05-20T13:58:30.749" v="2253" actId="113"/>
          <ac:spMkLst>
            <pc:docMk/>
            <pc:sldMk cId="110025122" sldId="270"/>
            <ac:spMk id="6" creationId="{BDBF9865-4557-2E43-992E-571AAE5C53C2}"/>
          </ac:spMkLst>
        </pc:spChg>
      </pc:sldChg>
      <pc:sldChg chg="del">
        <pc:chgData name="Jacob Spargo-Mabbs" userId="be6078b5-097b-4ae3-a9ee-bd32887d07e5" providerId="ADAL" clId="{4C075370-AD98-41CF-8329-8FA232C65856}" dt="2022-05-17T14:17:29.265" v="60" actId="47"/>
        <pc:sldMkLst>
          <pc:docMk/>
          <pc:sldMk cId="3337360418" sldId="270"/>
        </pc:sldMkLst>
      </pc:sldChg>
      <pc:sldChg chg="modSp add mod">
        <pc:chgData name="Jacob Spargo-Mabbs" userId="be6078b5-097b-4ae3-a9ee-bd32887d07e5" providerId="ADAL" clId="{4C075370-AD98-41CF-8329-8FA232C65856}" dt="2022-05-20T14:22:30.235" v="4417" actId="1035"/>
        <pc:sldMkLst>
          <pc:docMk/>
          <pc:sldMk cId="858088852" sldId="271"/>
        </pc:sldMkLst>
        <pc:spChg chg="mod">
          <ac:chgData name="Jacob Spargo-Mabbs" userId="be6078b5-097b-4ae3-a9ee-bd32887d07e5" providerId="ADAL" clId="{4C075370-AD98-41CF-8329-8FA232C65856}" dt="2022-05-20T14:00:23.172" v="2527" actId="20577"/>
          <ac:spMkLst>
            <pc:docMk/>
            <pc:sldMk cId="858088852" sldId="271"/>
            <ac:spMk id="5" creationId="{1C6F0B08-BB80-B748-A2D0-797BAB32C344}"/>
          </ac:spMkLst>
        </pc:spChg>
        <pc:spChg chg="mod">
          <ac:chgData name="Jacob Spargo-Mabbs" userId="be6078b5-097b-4ae3-a9ee-bd32887d07e5" providerId="ADAL" clId="{4C075370-AD98-41CF-8329-8FA232C65856}" dt="2022-05-20T14:22:30.235" v="4417" actId="1035"/>
          <ac:spMkLst>
            <pc:docMk/>
            <pc:sldMk cId="858088852" sldId="271"/>
            <ac:spMk id="6" creationId="{BDBF9865-4557-2E43-992E-571AAE5C53C2}"/>
          </ac:spMkLst>
        </pc:spChg>
      </pc:sldChg>
      <pc:sldChg chg="del">
        <pc:chgData name="Jacob Spargo-Mabbs" userId="be6078b5-097b-4ae3-a9ee-bd32887d07e5" providerId="ADAL" clId="{4C075370-AD98-41CF-8329-8FA232C65856}" dt="2022-05-17T14:17:43.064" v="67" actId="47"/>
        <pc:sldMkLst>
          <pc:docMk/>
          <pc:sldMk cId="2908231056" sldId="271"/>
        </pc:sldMkLst>
      </pc:sldChg>
      <pc:sldChg chg="modSp add mod">
        <pc:chgData name="Jacob Spargo-Mabbs" userId="be6078b5-097b-4ae3-a9ee-bd32887d07e5" providerId="ADAL" clId="{4C075370-AD98-41CF-8329-8FA232C65856}" dt="2022-05-20T14:22:35.401" v="4420" actId="1035"/>
        <pc:sldMkLst>
          <pc:docMk/>
          <pc:sldMk cId="1997098053" sldId="272"/>
        </pc:sldMkLst>
        <pc:spChg chg="mod">
          <ac:chgData name="Jacob Spargo-Mabbs" userId="be6078b5-097b-4ae3-a9ee-bd32887d07e5" providerId="ADAL" clId="{4C075370-AD98-41CF-8329-8FA232C65856}" dt="2022-05-20T14:04:04.943" v="2971" actId="20577"/>
          <ac:spMkLst>
            <pc:docMk/>
            <pc:sldMk cId="1997098053" sldId="272"/>
            <ac:spMk id="5" creationId="{1C6F0B08-BB80-B748-A2D0-797BAB32C344}"/>
          </ac:spMkLst>
        </pc:spChg>
        <pc:spChg chg="mod">
          <ac:chgData name="Jacob Spargo-Mabbs" userId="be6078b5-097b-4ae3-a9ee-bd32887d07e5" providerId="ADAL" clId="{4C075370-AD98-41CF-8329-8FA232C65856}" dt="2022-05-20T14:22:35.401" v="4420" actId="1035"/>
          <ac:spMkLst>
            <pc:docMk/>
            <pc:sldMk cId="1997098053" sldId="272"/>
            <ac:spMk id="6" creationId="{BDBF9865-4557-2E43-992E-571AAE5C53C2}"/>
          </ac:spMkLst>
        </pc:spChg>
      </pc:sldChg>
      <pc:sldChg chg="add del">
        <pc:chgData name="Jacob Spargo-Mabbs" userId="be6078b5-097b-4ae3-a9ee-bd32887d07e5" providerId="ADAL" clId="{4C075370-AD98-41CF-8329-8FA232C65856}" dt="2022-05-20T14:02:22.435" v="2862"/>
        <pc:sldMkLst>
          <pc:docMk/>
          <pc:sldMk cId="785186314" sldId="273"/>
        </pc:sldMkLst>
      </pc:sldChg>
      <pc:sldChg chg="modSp add mod">
        <pc:chgData name="Jacob Spargo-Mabbs" userId="be6078b5-097b-4ae3-a9ee-bd32887d07e5" providerId="ADAL" clId="{4C075370-AD98-41CF-8329-8FA232C65856}" dt="2022-05-20T14:22:46.179" v="4426" actId="1035"/>
        <pc:sldMkLst>
          <pc:docMk/>
          <pc:sldMk cId="3388810528" sldId="273"/>
        </pc:sldMkLst>
        <pc:spChg chg="mod">
          <ac:chgData name="Jacob Spargo-Mabbs" userId="be6078b5-097b-4ae3-a9ee-bd32887d07e5" providerId="ADAL" clId="{4C075370-AD98-41CF-8329-8FA232C65856}" dt="2022-05-20T14:07:03.120" v="3483" actId="20577"/>
          <ac:spMkLst>
            <pc:docMk/>
            <pc:sldMk cId="3388810528" sldId="273"/>
            <ac:spMk id="2" creationId="{E099DDDF-980D-4418-A6F0-BDE2FE32088A}"/>
          </ac:spMkLst>
        </pc:spChg>
        <pc:spChg chg="mod">
          <ac:chgData name="Jacob Spargo-Mabbs" userId="be6078b5-097b-4ae3-a9ee-bd32887d07e5" providerId="ADAL" clId="{4C075370-AD98-41CF-8329-8FA232C65856}" dt="2022-05-20T14:22:46.179" v="4426" actId="1035"/>
          <ac:spMkLst>
            <pc:docMk/>
            <pc:sldMk cId="3388810528" sldId="273"/>
            <ac:spMk id="3" creationId="{B4E3EB0F-6BE0-4DB5-B97C-6DD39AD39EBC}"/>
          </ac:spMkLst>
        </pc:spChg>
      </pc:sldChg>
      <pc:sldChg chg="modSp add del mod">
        <pc:chgData name="Jacob Spargo-Mabbs" userId="be6078b5-097b-4ae3-a9ee-bd32887d07e5" providerId="ADAL" clId="{4C075370-AD98-41CF-8329-8FA232C65856}" dt="2022-05-20T14:19:19.922" v="3906" actId="47"/>
        <pc:sldMkLst>
          <pc:docMk/>
          <pc:sldMk cId="2483341530" sldId="274"/>
        </pc:sldMkLst>
        <pc:spChg chg="mod">
          <ac:chgData name="Jacob Spargo-Mabbs" userId="be6078b5-097b-4ae3-a9ee-bd32887d07e5" providerId="ADAL" clId="{4C075370-AD98-41CF-8329-8FA232C65856}" dt="2022-05-20T14:17:57.622" v="3842" actId="5793"/>
          <ac:spMkLst>
            <pc:docMk/>
            <pc:sldMk cId="2483341530" sldId="274"/>
            <ac:spMk id="2" creationId="{E099DDDF-980D-4418-A6F0-BDE2FE32088A}"/>
          </ac:spMkLst>
        </pc:spChg>
        <pc:spChg chg="mod">
          <ac:chgData name="Jacob Spargo-Mabbs" userId="be6078b5-097b-4ae3-a9ee-bd32887d07e5" providerId="ADAL" clId="{4C075370-AD98-41CF-8329-8FA232C65856}" dt="2022-05-20T14:18:02.600" v="3849" actId="12"/>
          <ac:spMkLst>
            <pc:docMk/>
            <pc:sldMk cId="2483341530" sldId="274"/>
            <ac:spMk id="3" creationId="{B4E3EB0F-6BE0-4DB5-B97C-6DD39AD39EBC}"/>
          </ac:spMkLst>
        </pc:spChg>
      </pc:sldChg>
      <pc:sldChg chg="modSp add mod">
        <pc:chgData name="Jacob Spargo-Mabbs" userId="be6078b5-097b-4ae3-a9ee-bd32887d07e5" providerId="ADAL" clId="{4C075370-AD98-41CF-8329-8FA232C65856}" dt="2022-05-20T14:22:51.601" v="4429" actId="1035"/>
        <pc:sldMkLst>
          <pc:docMk/>
          <pc:sldMk cId="43439640" sldId="275"/>
        </pc:sldMkLst>
        <pc:spChg chg="mod">
          <ac:chgData name="Jacob Spargo-Mabbs" userId="be6078b5-097b-4ae3-a9ee-bd32887d07e5" providerId="ADAL" clId="{4C075370-AD98-41CF-8329-8FA232C65856}" dt="2022-05-20T14:20:08.545" v="4103" actId="20577"/>
          <ac:spMkLst>
            <pc:docMk/>
            <pc:sldMk cId="43439640" sldId="275"/>
            <ac:spMk id="2" creationId="{E099DDDF-980D-4418-A6F0-BDE2FE32088A}"/>
          </ac:spMkLst>
        </pc:spChg>
        <pc:spChg chg="mod">
          <ac:chgData name="Jacob Spargo-Mabbs" userId="be6078b5-097b-4ae3-a9ee-bd32887d07e5" providerId="ADAL" clId="{4C075370-AD98-41CF-8329-8FA232C65856}" dt="2022-05-20T14:22:51.601" v="4429" actId="1035"/>
          <ac:spMkLst>
            <pc:docMk/>
            <pc:sldMk cId="43439640" sldId="275"/>
            <ac:spMk id="3" creationId="{B4E3EB0F-6BE0-4DB5-B97C-6DD39AD39EBC}"/>
          </ac:spMkLst>
        </pc:spChg>
      </pc:sldChg>
    </pc:docChg>
  </pc:docChgLst>
  <pc:docChgLst>
    <pc:chgData name="Jacob Spargo-Mabbs" userId="be6078b5-097b-4ae3-a9ee-bd32887d07e5" providerId="ADAL" clId="{F30FD340-5F49-4B29-98F9-D4859584F0F7}"/>
    <pc:docChg chg="undo custSel addSld delSld modSld sldOrd">
      <pc:chgData name="Jacob Spargo-Mabbs" userId="be6078b5-097b-4ae3-a9ee-bd32887d07e5" providerId="ADAL" clId="{F30FD340-5F49-4B29-98F9-D4859584F0F7}" dt="2022-05-17T14:11:13.969" v="1327" actId="20577"/>
      <pc:docMkLst>
        <pc:docMk/>
      </pc:docMkLst>
      <pc:sldChg chg="modSp mod">
        <pc:chgData name="Jacob Spargo-Mabbs" userId="be6078b5-097b-4ae3-a9ee-bd32887d07e5" providerId="ADAL" clId="{F30FD340-5F49-4B29-98F9-D4859584F0F7}" dt="2022-05-17T14:09:41.721" v="1262" actId="1076"/>
        <pc:sldMkLst>
          <pc:docMk/>
          <pc:sldMk cId="509169213" sldId="256"/>
        </pc:sldMkLst>
        <pc:spChg chg="mod">
          <ac:chgData name="Jacob Spargo-Mabbs" userId="be6078b5-097b-4ae3-a9ee-bd32887d07e5" providerId="ADAL" clId="{F30FD340-5F49-4B29-98F9-D4859584F0F7}" dt="2022-05-17T14:09:41.721" v="1262" actId="1076"/>
          <ac:spMkLst>
            <pc:docMk/>
            <pc:sldMk cId="509169213" sldId="256"/>
            <ac:spMk id="8" creationId="{7EC05B6D-3F65-1947-8F50-6BBB2CD465DE}"/>
          </ac:spMkLst>
        </pc:spChg>
      </pc:sldChg>
      <pc:sldChg chg="modSp mod">
        <pc:chgData name="Jacob Spargo-Mabbs" userId="be6078b5-097b-4ae3-a9ee-bd32887d07e5" providerId="ADAL" clId="{F30FD340-5F49-4B29-98F9-D4859584F0F7}" dt="2022-05-17T14:04:04.084" v="1219" actId="2711"/>
        <pc:sldMkLst>
          <pc:docMk/>
          <pc:sldMk cId="650343562" sldId="257"/>
        </pc:sldMkLst>
        <pc:spChg chg="mod">
          <ac:chgData name="Jacob Spargo-Mabbs" userId="be6078b5-097b-4ae3-a9ee-bd32887d07e5" providerId="ADAL" clId="{F30FD340-5F49-4B29-98F9-D4859584F0F7}" dt="2022-05-17T13:19:56.897" v="169" actId="403"/>
          <ac:spMkLst>
            <pc:docMk/>
            <pc:sldMk cId="650343562" sldId="257"/>
            <ac:spMk id="5" creationId="{1C6F0B08-BB80-B748-A2D0-797BAB32C344}"/>
          </ac:spMkLst>
        </pc:spChg>
        <pc:spChg chg="mod">
          <ac:chgData name="Jacob Spargo-Mabbs" userId="be6078b5-097b-4ae3-a9ee-bd32887d07e5" providerId="ADAL" clId="{F30FD340-5F49-4B29-98F9-D4859584F0F7}" dt="2022-05-17T14:04:04.084" v="1219" actId="2711"/>
          <ac:spMkLst>
            <pc:docMk/>
            <pc:sldMk cId="650343562" sldId="257"/>
            <ac:spMk id="6" creationId="{BDBF9865-4557-2E43-992E-571AAE5C53C2}"/>
          </ac:spMkLst>
        </pc:spChg>
      </pc:sldChg>
      <pc:sldChg chg="modSp mod">
        <pc:chgData name="Jacob Spargo-Mabbs" userId="be6078b5-097b-4ae3-a9ee-bd32887d07e5" providerId="ADAL" clId="{F30FD340-5F49-4B29-98F9-D4859584F0F7}" dt="2022-05-17T14:11:13.969" v="1327" actId="20577"/>
        <pc:sldMkLst>
          <pc:docMk/>
          <pc:sldMk cId="208239577" sldId="258"/>
        </pc:sldMkLst>
        <pc:spChg chg="mod">
          <ac:chgData name="Jacob Spargo-Mabbs" userId="be6078b5-097b-4ae3-a9ee-bd32887d07e5" providerId="ADAL" clId="{F30FD340-5F49-4B29-98F9-D4859584F0F7}" dt="2022-05-17T14:11:06.131" v="1323" actId="207"/>
          <ac:spMkLst>
            <pc:docMk/>
            <pc:sldMk cId="208239577" sldId="258"/>
            <ac:spMk id="7" creationId="{C4B6335E-F6BF-1746-9CDD-33E42F358660}"/>
          </ac:spMkLst>
        </pc:spChg>
        <pc:spChg chg="mod">
          <ac:chgData name="Jacob Spargo-Mabbs" userId="be6078b5-097b-4ae3-a9ee-bd32887d07e5" providerId="ADAL" clId="{F30FD340-5F49-4B29-98F9-D4859584F0F7}" dt="2022-05-17T14:11:13.969" v="1327" actId="20577"/>
          <ac:spMkLst>
            <pc:docMk/>
            <pc:sldMk cId="208239577" sldId="258"/>
            <ac:spMk id="8" creationId="{76DA5B33-C7B0-5F45-838B-52545AC1370F}"/>
          </ac:spMkLst>
        </pc:spChg>
      </pc:sldChg>
      <pc:sldChg chg="modSp mod">
        <pc:chgData name="Jacob Spargo-Mabbs" userId="be6078b5-097b-4ae3-a9ee-bd32887d07e5" providerId="ADAL" clId="{F30FD340-5F49-4B29-98F9-D4859584F0F7}" dt="2022-05-17T14:04:09.842" v="1220" actId="2711"/>
        <pc:sldMkLst>
          <pc:docMk/>
          <pc:sldMk cId="1843659821" sldId="259"/>
        </pc:sldMkLst>
        <pc:spChg chg="mod">
          <ac:chgData name="Jacob Spargo-Mabbs" userId="be6078b5-097b-4ae3-a9ee-bd32887d07e5" providerId="ADAL" clId="{F30FD340-5F49-4B29-98F9-D4859584F0F7}" dt="2022-05-17T13:19:59.855" v="170" actId="403"/>
          <ac:spMkLst>
            <pc:docMk/>
            <pc:sldMk cId="1843659821" sldId="259"/>
            <ac:spMk id="5" creationId="{1C6F0B08-BB80-B748-A2D0-797BAB32C344}"/>
          </ac:spMkLst>
        </pc:spChg>
        <pc:spChg chg="mod">
          <ac:chgData name="Jacob Spargo-Mabbs" userId="be6078b5-097b-4ae3-a9ee-bd32887d07e5" providerId="ADAL" clId="{F30FD340-5F49-4B29-98F9-D4859584F0F7}" dt="2022-05-17T14:04:09.842" v="1220" actId="2711"/>
          <ac:spMkLst>
            <pc:docMk/>
            <pc:sldMk cId="1843659821" sldId="259"/>
            <ac:spMk id="6" creationId="{BDBF9865-4557-2E43-992E-571AAE5C53C2}"/>
          </ac:spMkLst>
        </pc:spChg>
      </pc:sldChg>
      <pc:sldChg chg="modSp mod">
        <pc:chgData name="Jacob Spargo-Mabbs" userId="be6078b5-097b-4ae3-a9ee-bd32887d07e5" providerId="ADAL" clId="{F30FD340-5F49-4B29-98F9-D4859584F0F7}" dt="2022-05-17T13:22:58.165" v="231" actId="14100"/>
        <pc:sldMkLst>
          <pc:docMk/>
          <pc:sldMk cId="34504766" sldId="260"/>
        </pc:sldMkLst>
        <pc:spChg chg="mod">
          <ac:chgData name="Jacob Spargo-Mabbs" userId="be6078b5-097b-4ae3-a9ee-bd32887d07e5" providerId="ADAL" clId="{F30FD340-5F49-4B29-98F9-D4859584F0F7}" dt="2022-05-17T13:20:02.414" v="171" actId="403"/>
          <ac:spMkLst>
            <pc:docMk/>
            <pc:sldMk cId="34504766" sldId="260"/>
            <ac:spMk id="5" creationId="{1C6F0B08-BB80-B748-A2D0-797BAB32C344}"/>
          </ac:spMkLst>
        </pc:spChg>
        <pc:spChg chg="mod">
          <ac:chgData name="Jacob Spargo-Mabbs" userId="be6078b5-097b-4ae3-a9ee-bd32887d07e5" providerId="ADAL" clId="{F30FD340-5F49-4B29-98F9-D4859584F0F7}" dt="2022-05-17T13:22:58.165" v="231" actId="14100"/>
          <ac:spMkLst>
            <pc:docMk/>
            <pc:sldMk cId="34504766" sldId="260"/>
            <ac:spMk id="6" creationId="{BDBF9865-4557-2E43-992E-571AAE5C53C2}"/>
          </ac:spMkLst>
        </pc:spChg>
      </pc:sldChg>
      <pc:sldChg chg="modSp mod">
        <pc:chgData name="Jacob Spargo-Mabbs" userId="be6078b5-097b-4ae3-a9ee-bd32887d07e5" providerId="ADAL" clId="{F30FD340-5F49-4B29-98F9-D4859584F0F7}" dt="2022-05-17T13:26:29.678" v="400" actId="20577"/>
        <pc:sldMkLst>
          <pc:docMk/>
          <pc:sldMk cId="3653089273" sldId="261"/>
        </pc:sldMkLst>
        <pc:spChg chg="mod">
          <ac:chgData name="Jacob Spargo-Mabbs" userId="be6078b5-097b-4ae3-a9ee-bd32887d07e5" providerId="ADAL" clId="{F30FD340-5F49-4B29-98F9-D4859584F0F7}" dt="2022-05-17T13:26:29.678" v="400" actId="20577"/>
          <ac:spMkLst>
            <pc:docMk/>
            <pc:sldMk cId="3653089273" sldId="261"/>
            <ac:spMk id="5" creationId="{1C6F0B08-BB80-B748-A2D0-797BAB32C344}"/>
          </ac:spMkLst>
        </pc:spChg>
        <pc:spChg chg="mod">
          <ac:chgData name="Jacob Spargo-Mabbs" userId="be6078b5-097b-4ae3-a9ee-bd32887d07e5" providerId="ADAL" clId="{F30FD340-5F49-4B29-98F9-D4859584F0F7}" dt="2022-05-17T13:23:02.709" v="232" actId="14100"/>
          <ac:spMkLst>
            <pc:docMk/>
            <pc:sldMk cId="3653089273" sldId="261"/>
            <ac:spMk id="6" creationId="{BDBF9865-4557-2E43-992E-571AAE5C53C2}"/>
          </ac:spMkLst>
        </pc:spChg>
      </pc:sldChg>
      <pc:sldChg chg="modSp mod">
        <pc:chgData name="Jacob Spargo-Mabbs" userId="be6078b5-097b-4ae3-a9ee-bd32887d07e5" providerId="ADAL" clId="{F30FD340-5F49-4B29-98F9-D4859584F0F7}" dt="2022-05-17T13:43:44.104" v="665" actId="1076"/>
        <pc:sldMkLst>
          <pc:docMk/>
          <pc:sldMk cId="3288833024" sldId="262"/>
        </pc:sldMkLst>
        <pc:spChg chg="mod">
          <ac:chgData name="Jacob Spargo-Mabbs" userId="be6078b5-097b-4ae3-a9ee-bd32887d07e5" providerId="ADAL" clId="{F30FD340-5F49-4B29-98F9-D4859584F0F7}" dt="2022-05-17T13:27:25.471" v="495" actId="20577"/>
          <ac:spMkLst>
            <pc:docMk/>
            <pc:sldMk cId="3288833024" sldId="262"/>
            <ac:spMk id="2" creationId="{C7B84119-7403-449C-B795-5F6EB3737D61}"/>
          </ac:spMkLst>
        </pc:spChg>
        <pc:spChg chg="mod">
          <ac:chgData name="Jacob Spargo-Mabbs" userId="be6078b5-097b-4ae3-a9ee-bd32887d07e5" providerId="ADAL" clId="{F30FD340-5F49-4B29-98F9-D4859584F0F7}" dt="2022-05-17T13:43:44.104" v="665" actId="1076"/>
          <ac:spMkLst>
            <pc:docMk/>
            <pc:sldMk cId="3288833024" sldId="262"/>
            <ac:spMk id="3" creationId="{C279272E-9105-4AFB-AC2B-97BEE8A4B546}"/>
          </ac:spMkLst>
        </pc:spChg>
      </pc:sldChg>
      <pc:sldChg chg="modSp mod">
        <pc:chgData name="Jacob Spargo-Mabbs" userId="be6078b5-097b-4ae3-a9ee-bd32887d07e5" providerId="ADAL" clId="{F30FD340-5F49-4B29-98F9-D4859584F0F7}" dt="2022-05-17T14:06:28.097" v="1240" actId="14100"/>
        <pc:sldMkLst>
          <pc:docMk/>
          <pc:sldMk cId="2835183409" sldId="263"/>
        </pc:sldMkLst>
        <pc:spChg chg="mod">
          <ac:chgData name="Jacob Spargo-Mabbs" userId="be6078b5-097b-4ae3-a9ee-bd32887d07e5" providerId="ADAL" clId="{F30FD340-5F49-4B29-98F9-D4859584F0F7}" dt="2022-05-17T14:06:28.097" v="1240" actId="14100"/>
          <ac:spMkLst>
            <pc:docMk/>
            <pc:sldMk cId="2835183409" sldId="263"/>
            <ac:spMk id="2" creationId="{884771EB-7EE9-4848-A744-0F741F27AAC7}"/>
          </ac:spMkLst>
        </pc:spChg>
        <pc:spChg chg="mod">
          <ac:chgData name="Jacob Spargo-Mabbs" userId="be6078b5-097b-4ae3-a9ee-bd32887d07e5" providerId="ADAL" clId="{F30FD340-5F49-4B29-98F9-D4859584F0F7}" dt="2022-05-17T13:43:40.807" v="664" actId="1076"/>
          <ac:spMkLst>
            <pc:docMk/>
            <pc:sldMk cId="2835183409" sldId="263"/>
            <ac:spMk id="3" creationId="{3E38A250-249B-4421-943D-D76D733620C1}"/>
          </ac:spMkLst>
        </pc:spChg>
      </pc:sldChg>
      <pc:sldChg chg="modSp mod">
        <pc:chgData name="Jacob Spargo-Mabbs" userId="be6078b5-097b-4ae3-a9ee-bd32887d07e5" providerId="ADAL" clId="{F30FD340-5F49-4B29-98F9-D4859584F0F7}" dt="2022-05-17T14:07:11.334" v="1244" actId="403"/>
        <pc:sldMkLst>
          <pc:docMk/>
          <pc:sldMk cId="141026642" sldId="264"/>
        </pc:sldMkLst>
        <pc:spChg chg="mod">
          <ac:chgData name="Jacob Spargo-Mabbs" userId="be6078b5-097b-4ae3-a9ee-bd32887d07e5" providerId="ADAL" clId="{F30FD340-5F49-4B29-98F9-D4859584F0F7}" dt="2022-05-17T14:07:11.334" v="1244" actId="403"/>
          <ac:spMkLst>
            <pc:docMk/>
            <pc:sldMk cId="141026642" sldId="264"/>
            <ac:spMk id="2" creationId="{E099DDDF-980D-4418-A6F0-BDE2FE32088A}"/>
          </ac:spMkLst>
        </pc:spChg>
        <pc:spChg chg="mod">
          <ac:chgData name="Jacob Spargo-Mabbs" userId="be6078b5-097b-4ae3-a9ee-bd32887d07e5" providerId="ADAL" clId="{F30FD340-5F49-4B29-98F9-D4859584F0F7}" dt="2022-05-17T13:43:34.643" v="662" actId="1076"/>
          <ac:spMkLst>
            <pc:docMk/>
            <pc:sldMk cId="141026642" sldId="264"/>
            <ac:spMk id="3" creationId="{B4E3EB0F-6BE0-4DB5-B97C-6DD39AD39EBC}"/>
          </ac:spMkLst>
        </pc:spChg>
      </pc:sldChg>
      <pc:sldChg chg="modSp mod">
        <pc:chgData name="Jacob Spargo-Mabbs" userId="be6078b5-097b-4ae3-a9ee-bd32887d07e5" providerId="ADAL" clId="{F30FD340-5F49-4B29-98F9-D4859584F0F7}" dt="2022-05-17T14:07:16.034" v="1245" actId="403"/>
        <pc:sldMkLst>
          <pc:docMk/>
          <pc:sldMk cId="3869396374" sldId="265"/>
        </pc:sldMkLst>
        <pc:spChg chg="mod">
          <ac:chgData name="Jacob Spargo-Mabbs" userId="be6078b5-097b-4ae3-a9ee-bd32887d07e5" providerId="ADAL" clId="{F30FD340-5F49-4B29-98F9-D4859584F0F7}" dt="2022-05-17T14:07:16.034" v="1245" actId="403"/>
          <ac:spMkLst>
            <pc:docMk/>
            <pc:sldMk cId="3869396374" sldId="265"/>
            <ac:spMk id="2" creationId="{ED8098BE-4A4C-4950-8B29-D16F5F71488E}"/>
          </ac:spMkLst>
        </pc:spChg>
        <pc:spChg chg="mod">
          <ac:chgData name="Jacob Spargo-Mabbs" userId="be6078b5-097b-4ae3-a9ee-bd32887d07e5" providerId="ADAL" clId="{F30FD340-5F49-4B29-98F9-D4859584F0F7}" dt="2022-05-17T13:43:31.443" v="661" actId="1076"/>
          <ac:spMkLst>
            <pc:docMk/>
            <pc:sldMk cId="3869396374" sldId="265"/>
            <ac:spMk id="3" creationId="{42EEA21D-638E-4BEC-AAE5-1A1CAD5E7ED4}"/>
          </ac:spMkLst>
        </pc:spChg>
      </pc:sldChg>
      <pc:sldChg chg="modSp mod">
        <pc:chgData name="Jacob Spargo-Mabbs" userId="be6078b5-097b-4ae3-a9ee-bd32887d07e5" providerId="ADAL" clId="{F30FD340-5F49-4B29-98F9-D4859584F0F7}" dt="2022-05-17T14:07:36.170" v="1247" actId="1076"/>
        <pc:sldMkLst>
          <pc:docMk/>
          <pc:sldMk cId="1719234282" sldId="266"/>
        </pc:sldMkLst>
        <pc:spChg chg="mod">
          <ac:chgData name="Jacob Spargo-Mabbs" userId="be6078b5-097b-4ae3-a9ee-bd32887d07e5" providerId="ADAL" clId="{F30FD340-5F49-4B29-98F9-D4859584F0F7}" dt="2022-05-17T14:07:27.865" v="1246" actId="403"/>
          <ac:spMkLst>
            <pc:docMk/>
            <pc:sldMk cId="1719234282" sldId="266"/>
            <ac:spMk id="2" creationId="{561338AB-CAE0-4A62-8CC9-1A6807EAD323}"/>
          </ac:spMkLst>
        </pc:spChg>
        <pc:spChg chg="mod">
          <ac:chgData name="Jacob Spargo-Mabbs" userId="be6078b5-097b-4ae3-a9ee-bd32887d07e5" providerId="ADAL" clId="{F30FD340-5F49-4B29-98F9-D4859584F0F7}" dt="2022-05-17T14:07:36.170" v="1247" actId="1076"/>
          <ac:spMkLst>
            <pc:docMk/>
            <pc:sldMk cId="1719234282" sldId="266"/>
            <ac:spMk id="3" creationId="{24B98A50-871F-4069-8A8D-84DAD40E8504}"/>
          </ac:spMkLst>
        </pc:spChg>
      </pc:sldChg>
      <pc:sldChg chg="modSp mod">
        <pc:chgData name="Jacob Spargo-Mabbs" userId="be6078b5-097b-4ae3-a9ee-bd32887d07e5" providerId="ADAL" clId="{F30FD340-5F49-4B29-98F9-D4859584F0F7}" dt="2022-05-17T14:08:19.246" v="1250" actId="1076"/>
        <pc:sldMkLst>
          <pc:docMk/>
          <pc:sldMk cId="1951079855" sldId="267"/>
        </pc:sldMkLst>
        <pc:spChg chg="mod">
          <ac:chgData name="Jacob Spargo-Mabbs" userId="be6078b5-097b-4ae3-a9ee-bd32887d07e5" providerId="ADAL" clId="{F30FD340-5F49-4B29-98F9-D4859584F0F7}" dt="2022-05-17T13:20:35.502" v="189" actId="404"/>
          <ac:spMkLst>
            <pc:docMk/>
            <pc:sldMk cId="1951079855" sldId="267"/>
            <ac:spMk id="2" creationId="{3110282F-C60F-42EA-B789-43D71EBDBC60}"/>
          </ac:spMkLst>
        </pc:spChg>
        <pc:spChg chg="mod">
          <ac:chgData name="Jacob Spargo-Mabbs" userId="be6078b5-097b-4ae3-a9ee-bd32887d07e5" providerId="ADAL" clId="{F30FD340-5F49-4B29-98F9-D4859584F0F7}" dt="2022-05-17T14:08:19.246" v="1250" actId="1076"/>
          <ac:spMkLst>
            <pc:docMk/>
            <pc:sldMk cId="1951079855" sldId="267"/>
            <ac:spMk id="3" creationId="{9B9FDD7C-5641-444B-8328-47850FA5EE59}"/>
          </ac:spMkLst>
        </pc:spChg>
      </pc:sldChg>
      <pc:sldChg chg="modSp del mod">
        <pc:chgData name="Jacob Spargo-Mabbs" userId="be6078b5-097b-4ae3-a9ee-bd32887d07e5" providerId="ADAL" clId="{F30FD340-5F49-4B29-98F9-D4859584F0F7}" dt="2022-05-17T14:04:24.862" v="1221" actId="47"/>
        <pc:sldMkLst>
          <pc:docMk/>
          <pc:sldMk cId="1311258731" sldId="268"/>
        </pc:sldMkLst>
        <pc:spChg chg="mod">
          <ac:chgData name="Jacob Spargo-Mabbs" userId="be6078b5-097b-4ae3-a9ee-bd32887d07e5" providerId="ADAL" clId="{F30FD340-5F49-4B29-98F9-D4859584F0F7}" dt="2022-05-17T14:03:26.999" v="1218" actId="20577"/>
          <ac:spMkLst>
            <pc:docMk/>
            <pc:sldMk cId="1311258731" sldId="268"/>
            <ac:spMk id="2" creationId="{3EC2B096-B4F3-4499-BAA2-E1325055EE10}"/>
          </ac:spMkLst>
        </pc:spChg>
        <pc:spChg chg="mod">
          <ac:chgData name="Jacob Spargo-Mabbs" userId="be6078b5-097b-4ae3-a9ee-bd32887d07e5" providerId="ADAL" clId="{F30FD340-5F49-4B29-98F9-D4859584F0F7}" dt="2022-05-17T14:00:42.031" v="1104" actId="20577"/>
          <ac:spMkLst>
            <pc:docMk/>
            <pc:sldMk cId="1311258731" sldId="268"/>
            <ac:spMk id="3" creationId="{8DC6FA3E-1632-4F02-8422-FD296AB02A7A}"/>
          </ac:spMkLst>
        </pc:spChg>
      </pc:sldChg>
      <pc:sldChg chg="modSp mod">
        <pc:chgData name="Jacob Spargo-Mabbs" userId="be6078b5-097b-4ae3-a9ee-bd32887d07e5" providerId="ADAL" clId="{F30FD340-5F49-4B29-98F9-D4859584F0F7}" dt="2022-05-17T14:06:39.277" v="1241" actId="255"/>
        <pc:sldMkLst>
          <pc:docMk/>
          <pc:sldMk cId="3693371631" sldId="269"/>
        </pc:sldMkLst>
        <pc:spChg chg="mod">
          <ac:chgData name="Jacob Spargo-Mabbs" userId="be6078b5-097b-4ae3-a9ee-bd32887d07e5" providerId="ADAL" clId="{F30FD340-5F49-4B29-98F9-D4859584F0F7}" dt="2022-05-17T14:06:39.277" v="1241" actId="255"/>
          <ac:spMkLst>
            <pc:docMk/>
            <pc:sldMk cId="3693371631" sldId="269"/>
            <ac:spMk id="2" creationId="{B31D5835-959A-41F8-AC1A-E0F9AEF6E5DB}"/>
          </ac:spMkLst>
        </pc:spChg>
        <pc:spChg chg="mod">
          <ac:chgData name="Jacob Spargo-Mabbs" userId="be6078b5-097b-4ae3-a9ee-bd32887d07e5" providerId="ADAL" clId="{F30FD340-5F49-4B29-98F9-D4859584F0F7}" dt="2022-05-17T13:43:37.873" v="663" actId="1076"/>
          <ac:spMkLst>
            <pc:docMk/>
            <pc:sldMk cId="3693371631" sldId="269"/>
            <ac:spMk id="3" creationId="{36BD3DED-180B-4E27-AB73-B0EC0889CBC5}"/>
          </ac:spMkLst>
        </pc:spChg>
      </pc:sldChg>
      <pc:sldChg chg="modSp mod ord">
        <pc:chgData name="Jacob Spargo-Mabbs" userId="be6078b5-097b-4ae3-a9ee-bd32887d07e5" providerId="ADAL" clId="{F30FD340-5F49-4B29-98F9-D4859584F0F7}" dt="2022-05-17T14:06:57.634" v="1243" actId="1076"/>
        <pc:sldMkLst>
          <pc:docMk/>
          <pc:sldMk cId="3337360418" sldId="270"/>
        </pc:sldMkLst>
        <pc:spChg chg="mod">
          <ac:chgData name="Jacob Spargo-Mabbs" userId="be6078b5-097b-4ae3-a9ee-bd32887d07e5" providerId="ADAL" clId="{F30FD340-5F49-4B29-98F9-D4859584F0F7}" dt="2022-05-17T14:06:49.775" v="1242" actId="403"/>
          <ac:spMkLst>
            <pc:docMk/>
            <pc:sldMk cId="3337360418" sldId="270"/>
            <ac:spMk id="2" creationId="{CB3B0DB3-13CB-44AC-A140-E2DB50728A9D}"/>
          </ac:spMkLst>
        </pc:spChg>
        <pc:spChg chg="mod">
          <ac:chgData name="Jacob Spargo-Mabbs" userId="be6078b5-097b-4ae3-a9ee-bd32887d07e5" providerId="ADAL" clId="{F30FD340-5F49-4B29-98F9-D4859584F0F7}" dt="2022-05-17T14:06:57.634" v="1243" actId="1076"/>
          <ac:spMkLst>
            <pc:docMk/>
            <pc:sldMk cId="3337360418" sldId="270"/>
            <ac:spMk id="3" creationId="{6DFC6028-FD56-4BB0-B8FA-17B4667598E3}"/>
          </ac:spMkLst>
        </pc:spChg>
      </pc:sldChg>
      <pc:sldChg chg="modSp add mod">
        <pc:chgData name="Jacob Spargo-Mabbs" userId="be6078b5-097b-4ae3-a9ee-bd32887d07e5" providerId="ADAL" clId="{F30FD340-5F49-4B29-98F9-D4859584F0F7}" dt="2022-05-17T14:07:52.143" v="1249" actId="1076"/>
        <pc:sldMkLst>
          <pc:docMk/>
          <pc:sldMk cId="2908231056" sldId="271"/>
        </pc:sldMkLst>
        <pc:spChg chg="mod">
          <ac:chgData name="Jacob Spargo-Mabbs" userId="be6078b5-097b-4ae3-a9ee-bd32887d07e5" providerId="ADAL" clId="{F30FD340-5F49-4B29-98F9-D4859584F0F7}" dt="2022-05-17T14:07:45.998" v="1248" actId="403"/>
          <ac:spMkLst>
            <pc:docMk/>
            <pc:sldMk cId="2908231056" sldId="271"/>
            <ac:spMk id="2" creationId="{561338AB-CAE0-4A62-8CC9-1A6807EAD323}"/>
          </ac:spMkLst>
        </pc:spChg>
        <pc:spChg chg="mod">
          <ac:chgData name="Jacob Spargo-Mabbs" userId="be6078b5-097b-4ae3-a9ee-bd32887d07e5" providerId="ADAL" clId="{F30FD340-5F49-4B29-98F9-D4859584F0F7}" dt="2022-05-17T14:07:52.143" v="1249" actId="1076"/>
          <ac:spMkLst>
            <pc:docMk/>
            <pc:sldMk cId="2908231056" sldId="271"/>
            <ac:spMk id="3" creationId="{24B98A50-871F-4069-8A8D-84DAD40E85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694732-A7CD-4F40-B093-3856DE41D96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A3CD005-435F-9C4E-B3F6-2A3F7816A6E0}"/>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28D1996-55C3-374F-A511-DC9F27067FFD}" type="datetimeFigureOut">
              <a:rPr lang="en-US" altLang="en-US"/>
              <a:pPr/>
              <a:t>11/10/2023</a:t>
            </a:fld>
            <a:endParaRPr lang="en-US" altLang="en-US"/>
          </a:p>
        </p:txBody>
      </p:sp>
      <p:sp>
        <p:nvSpPr>
          <p:cNvPr id="4" name="Footer Placeholder 3">
            <a:extLst>
              <a:ext uri="{FF2B5EF4-FFF2-40B4-BE49-F238E27FC236}">
                <a16:creationId xmlns:a16="http://schemas.microsoft.com/office/drawing/2014/main" id="{0089415B-DE51-0241-8738-8E782D295F90}"/>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B8133E6-CABE-D14E-A76A-870BA18B64F4}"/>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4AB08F6-425A-C748-B149-1FB37069CB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7E845-EEBB-4B4F-B611-0E8BD5AAF7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68F437F-F2CB-604F-994C-CFDF38D16BE4}"/>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2FC6EB-69B0-7649-BF68-7F3C8DAA4ECC}" type="datetimeFigureOut">
              <a:rPr lang="en-GB" altLang="en-US"/>
              <a:pPr/>
              <a:t>10/11/2023</a:t>
            </a:fld>
            <a:endParaRPr lang="en-GB" altLang="en-US"/>
          </a:p>
        </p:txBody>
      </p:sp>
      <p:sp>
        <p:nvSpPr>
          <p:cNvPr id="4" name="Slide Image Placeholder 3">
            <a:extLst>
              <a:ext uri="{FF2B5EF4-FFF2-40B4-BE49-F238E27FC236}">
                <a16:creationId xmlns:a16="http://schemas.microsoft.com/office/drawing/2014/main" id="{18649392-BB6A-4F4B-B16D-65BA95B0C1B2}"/>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A6D022B-1AEC-2842-A1DA-291ECD28B742}"/>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B0BBDE3-03F9-0E4C-844C-B4CE2E40AF6B}"/>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E4C23073-5B35-9D49-9662-1997F51AFCFE}"/>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7CB24F7-A17F-4647-A9B9-1F206EF987C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sp>
        <p:nvSpPr>
          <p:cNvPr id="3" name="Title 2"/>
          <p:cNvSpPr>
            <a:spLocks noGrp="1"/>
          </p:cNvSpPr>
          <p:nvPr>
            <p:ph type="title"/>
          </p:nvPr>
        </p:nvSpPr>
        <p:spPr>
          <a:xfrm>
            <a:off x="272606"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pic>
        <p:nvPicPr>
          <p:cNvPr id="5" name="Picture 7">
            <a:extLst>
              <a:ext uri="{FF2B5EF4-FFF2-40B4-BE49-F238E27FC236}">
                <a16:creationId xmlns:a16="http://schemas.microsoft.com/office/drawing/2014/main" id="{C148D0F3-336B-9848-B15F-E01DBCCFC1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DF706E-2A49-8A40-81E6-49687DFD39B3}"/>
              </a:ext>
              <a:ext uri="{C183D7F6-B498-43B3-948B-1728B52AA6E4}">
                <adec:decorative xmlns:adec="http://schemas.microsoft.com/office/drawing/2017/decorative" val="1"/>
              </a:ext>
            </a:extLst>
          </p:cNvPr>
          <p:cNvSpPr/>
          <p:nvPr/>
        </p:nvSpPr>
        <p:spPr>
          <a:xfrm>
            <a:off x="0" y="0"/>
            <a:ext cx="9144000" cy="3571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Box 11">
            <a:extLst>
              <a:ext uri="{FF2B5EF4-FFF2-40B4-BE49-F238E27FC236}">
                <a16:creationId xmlns:a16="http://schemas.microsoft.com/office/drawing/2014/main" id="{C0EBFEFF-3854-1148-B9E7-3F568F30A697}"/>
              </a:ext>
            </a:extLst>
          </p:cNvPr>
          <p:cNvSpPr txBox="1">
            <a:spLocks noChangeArrowheads="1"/>
          </p:cNvSpPr>
          <p:nvPr/>
        </p:nvSpPr>
        <p:spPr bwMode="auto">
          <a:xfrm>
            <a:off x="9075738" y="2811463"/>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en-US" sz="1800"/>
          </a:p>
        </p:txBody>
      </p:sp>
      <p:sp>
        <p:nvSpPr>
          <p:cNvPr id="2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22"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logo.">
            <a:extLst>
              <a:ext uri="{FF2B5EF4-FFF2-40B4-BE49-F238E27FC236}">
                <a16:creationId xmlns:a16="http://schemas.microsoft.com/office/drawing/2014/main" id="{35FE9AAC-630E-D34D-BBBD-A97D31ECC5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72606" y="308561"/>
            <a:ext cx="1741805" cy="1222761"/>
          </a:xfrm>
          <a:prstGeom prst="rect">
            <a:avLst/>
          </a:prstGeom>
        </p:spPr>
      </p:pic>
    </p:spTree>
    <p:extLst>
      <p:ext uri="{BB962C8B-B14F-4D97-AF65-F5344CB8AC3E}">
        <p14:creationId xmlns:p14="http://schemas.microsoft.com/office/powerpoint/2010/main" val="23423166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B3647B6-AF3C-5044-A272-B22C2139EC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5780E3B-8192-C24D-97DF-C15BC7683BDB}"/>
              </a:ext>
            </a:extLst>
          </p:cNvPr>
          <p:cNvSpPr txBox="1">
            <a:spLocks noChangeArrowheads="1"/>
          </p:cNvSpPr>
          <p:nvPr/>
        </p:nvSpPr>
        <p:spPr bwMode="auto">
          <a:xfrm>
            <a:off x="230188" y="1317625"/>
            <a:ext cx="72866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10">
            <a:extLst>
              <a:ext uri="{FF2B5EF4-FFF2-40B4-BE49-F238E27FC236}">
                <a16:creationId xmlns:a16="http://schemas.microsoft.com/office/drawing/2014/main" id="{7EE06D6C-DCA5-8545-8880-0C94AFF656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364F1C17-27A0-E34B-8743-225C22AA6F5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7B1C416-5801-6542-B039-CA3F1EBC62C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11826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lstStyle>
            <a:lvl1pPr>
              <a:lnSpc>
                <a:spcPct val="90000"/>
              </a:lnSpc>
              <a:defRPr>
                <a:solidFill>
                  <a:schemeClr val="accent3">
                    <a:lumMod val="20000"/>
                    <a:lumOff val="80000"/>
                  </a:schemeClr>
                </a:solidFill>
              </a:defRPr>
            </a:lvl1pPr>
          </a:lstStyle>
          <a:p>
            <a:r>
              <a:rPr lang="en-US"/>
              <a:t>Click to edit Master title style</a:t>
            </a:r>
            <a:endParaRPr lang="en-US" dirty="0"/>
          </a:p>
        </p:txBody>
      </p:sp>
      <p:sp>
        <p:nvSpPr>
          <p:cNvPr id="18" name="Text Placeholder 16"/>
          <p:cNvSpPr>
            <a:spLocks noGrp="1"/>
          </p:cNvSpPr>
          <p:nvPr>
            <p:ph type="body" sz="quarter" idx="11"/>
          </p:nvPr>
        </p:nvSpPr>
        <p:spPr>
          <a:xfrm>
            <a:off x="3544256" y="211535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1" name="Text Placeholder 16"/>
          <p:cNvSpPr>
            <a:spLocks noGrp="1"/>
          </p:cNvSpPr>
          <p:nvPr>
            <p:ph type="body" sz="quarter" idx="12"/>
          </p:nvPr>
        </p:nvSpPr>
        <p:spPr>
          <a:xfrm>
            <a:off x="6255057" y="2121581"/>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Tree>
    <p:extLst>
      <p:ext uri="{BB962C8B-B14F-4D97-AF65-F5344CB8AC3E}">
        <p14:creationId xmlns:p14="http://schemas.microsoft.com/office/powerpoint/2010/main" val="4208474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A521A3B-C4C6-E04F-B898-EDDF9A88FA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939A3E2-A6CB-1D4C-A23A-E0FBF720BE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B9C96C3A-555C-9E49-8522-2A52C1846C8F}"/>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64A859E-3B6F-4140-9E21-90BB7E81B5CC}"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90000"/>
              </a:lnSpc>
              <a:defRPr baseline="0">
                <a:solidFill>
                  <a:schemeClr val="accent3">
                    <a:lumMod val="20000"/>
                    <a:lumOff val="80000"/>
                  </a:schemeClr>
                </a:solidFill>
              </a:defRPr>
            </a:lvl1pPr>
          </a:lstStyle>
          <a:p>
            <a:r>
              <a:rPr lang="en-US"/>
              <a:t>Click to edit Master title style</a:t>
            </a:r>
            <a:endParaRPr lang="en-US" dirty="0"/>
          </a:p>
        </p:txBody>
      </p:sp>
      <p:sp>
        <p:nvSpPr>
          <p:cNvPr id="14"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US"/>
              <a:t>Click to edit Master text styles</a:t>
            </a:r>
          </a:p>
        </p:txBody>
      </p:sp>
      <p:sp>
        <p:nvSpPr>
          <p:cNvPr id="16" name="Text Placeholder 7"/>
          <p:cNvSpPr>
            <a:spLocks noGrp="1"/>
          </p:cNvSpPr>
          <p:nvPr>
            <p:ph type="body" sz="quarter" idx="12"/>
          </p:nvPr>
        </p:nvSpPr>
        <p:spPr>
          <a:xfrm>
            <a:off x="323528" y="4407954"/>
            <a:ext cx="8496622" cy="432458"/>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1415160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90000"/>
              </a:lnSpc>
              <a:defRPr sz="4000"/>
            </a:lvl1pPr>
          </a:lstStyle>
          <a:p>
            <a:r>
              <a:rPr lang="en-US"/>
              <a:t>Click to edit Master title style</a:t>
            </a:r>
            <a:endParaRPr lang="en-US" dirty="0"/>
          </a:p>
        </p:txBody>
      </p:sp>
      <p:sp>
        <p:nvSpPr>
          <p:cNvPr id="4" name="Picture Placeholder 3"/>
          <p:cNvSpPr>
            <a:spLocks noGrp="1"/>
          </p:cNvSpPr>
          <p:nvPr>
            <p:ph type="pic" sz="quarter" idx="10"/>
          </p:nvPr>
        </p:nvSpPr>
        <p:spPr>
          <a:xfrm>
            <a:off x="539552"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9" name="Picture Placeholder 3"/>
          <p:cNvSpPr>
            <a:spLocks noGrp="1"/>
          </p:cNvSpPr>
          <p:nvPr>
            <p:ph type="pic" sz="quarter" idx="15"/>
          </p:nvPr>
        </p:nvSpPr>
        <p:spPr>
          <a:xfrm>
            <a:off x="262778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0" name="Picture Placeholder 3"/>
          <p:cNvSpPr>
            <a:spLocks noGrp="1"/>
          </p:cNvSpPr>
          <p:nvPr>
            <p:ph type="pic" sz="quarter" idx="16"/>
          </p:nvPr>
        </p:nvSpPr>
        <p:spPr>
          <a:xfrm>
            <a:off x="478802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1" name="Picture Placeholder 3"/>
          <p:cNvSpPr>
            <a:spLocks noGrp="1"/>
          </p:cNvSpPr>
          <p:nvPr>
            <p:ph type="pic" sz="quarter" idx="17"/>
          </p:nvPr>
        </p:nvSpPr>
        <p:spPr>
          <a:xfrm>
            <a:off x="6876256"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2" name="Picture Placeholder 3"/>
          <p:cNvSpPr>
            <a:spLocks noGrp="1"/>
          </p:cNvSpPr>
          <p:nvPr>
            <p:ph type="pic" sz="quarter" idx="18"/>
          </p:nvPr>
        </p:nvSpPr>
        <p:spPr>
          <a:xfrm>
            <a:off x="539552"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3" name="Picture Placeholder 3"/>
          <p:cNvSpPr>
            <a:spLocks noGrp="1"/>
          </p:cNvSpPr>
          <p:nvPr>
            <p:ph type="pic" sz="quarter" idx="19"/>
          </p:nvPr>
        </p:nvSpPr>
        <p:spPr>
          <a:xfrm>
            <a:off x="262778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4" name="Picture Placeholder 3"/>
          <p:cNvSpPr>
            <a:spLocks noGrp="1"/>
          </p:cNvSpPr>
          <p:nvPr>
            <p:ph type="pic" sz="quarter" idx="20"/>
          </p:nvPr>
        </p:nvSpPr>
        <p:spPr>
          <a:xfrm>
            <a:off x="478802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5" name="Picture Placeholder 3"/>
          <p:cNvSpPr>
            <a:spLocks noGrp="1"/>
          </p:cNvSpPr>
          <p:nvPr>
            <p:ph type="pic" sz="quarter" idx="21"/>
          </p:nvPr>
        </p:nvSpPr>
        <p:spPr>
          <a:xfrm>
            <a:off x="6876256"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941657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US"/>
              <a:t>Click to edit Master title style</a:t>
            </a:r>
            <a:endParaRPr lang="en-US" dirty="0"/>
          </a:p>
        </p:txBody>
      </p:sp>
      <p:sp>
        <p:nvSpPr>
          <p:cNvPr id="4" name="Text Placeholder 3"/>
          <p:cNvSpPr>
            <a:spLocks noGrp="1"/>
          </p:cNvSpPr>
          <p:nvPr>
            <p:ph type="body" sz="quarter" idx="10"/>
          </p:nvPr>
        </p:nvSpPr>
        <p:spPr>
          <a:xfrm>
            <a:off x="266528" y="1664814"/>
            <a:ext cx="4753223" cy="2851624"/>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1"/>
          </p:nvPr>
        </p:nvSpPr>
        <p:spPr>
          <a:xfrm>
            <a:off x="5292080" y="1664814"/>
            <a:ext cx="3585220" cy="2851624"/>
          </a:xfrm>
        </p:spPr>
        <p:txBody>
          <a:bodyPr rtlCol="0">
            <a:normAutofit/>
          </a:bodyPr>
          <a:lstStyle>
            <a:lvl1pPr marL="0" indent="0">
              <a:buNone/>
              <a:defRPr sz="24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8720731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255588" y="1486717"/>
            <a:ext cx="8621712" cy="3163445"/>
          </a:xfrm>
        </p:spPr>
        <p:txBody>
          <a:bodyPr rtlCol="0">
            <a:normAutofit/>
          </a:bodyPr>
          <a:lstStyle>
            <a:lvl1pPr marL="0" indent="0">
              <a:buNone/>
              <a:defRPr sz="24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42819903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497013"/>
            <a:ext cx="8496300" cy="2308225"/>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r>
              <a:rPr lang="en-US" sz="2200" dirty="0" err="1">
                <a:solidFill>
                  <a:srgbClr val="FFFFFF"/>
                </a:solidFill>
                <a:latin typeface="+mn-lt"/>
                <a:ea typeface="+mn-ea"/>
              </a:rPr>
              <a:t>enquiries@businessdisabilityforum.org.uk</a:t>
            </a: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T:  020 7403 3020</a:t>
            </a:r>
          </a:p>
          <a:p>
            <a:pPr fontAlgn="auto">
              <a:spcBef>
                <a:spcPts val="0"/>
              </a:spcBef>
              <a:spcAft>
                <a:spcPts val="0"/>
              </a:spcAft>
              <a:defRPr/>
            </a:pPr>
            <a:endParaRPr lang="en-GB" spc="-150" dirty="0">
              <a:solidFill>
                <a:srgbClr val="FFFFFF"/>
              </a:solidFill>
              <a:latin typeface="Arial"/>
              <a:ea typeface="+mn-ea"/>
              <a:cs typeface="Arial"/>
            </a:endParaRPr>
          </a:p>
        </p:txBody>
      </p:sp>
      <p:pic>
        <p:nvPicPr>
          <p:cNvPr id="7" name="Picture 6">
            <a:extLst>
              <a:ext uri="{FF2B5EF4-FFF2-40B4-BE49-F238E27FC236}">
                <a16:creationId xmlns:a16="http://schemas.microsoft.com/office/drawing/2014/main" id="{3C98C923-AA31-CF4D-B26D-12C05F82846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9439829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497013"/>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p>
          <a:p>
            <a:pPr fontAlgn="auto">
              <a:spcBef>
                <a:spcPts val="0"/>
              </a:spcBef>
              <a:spcAft>
                <a:spcPts val="0"/>
              </a:spcAft>
              <a:defRPr/>
            </a:pPr>
            <a:r>
              <a:rPr lang="en-US" sz="2200" dirty="0">
                <a:solidFill>
                  <a:srgbClr val="FFFFFF"/>
                </a:solidFill>
                <a:latin typeface="+mn-lt"/>
                <a:ea typeface="+mn-ea"/>
              </a:rPr>
              <a:t>T:  </a:t>
            </a:r>
            <a:endParaRPr lang="en-GB" spc="-150" dirty="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266506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299889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CABAED7-34EA-9E41-A6CD-D26FF439093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5715185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90EC351-7981-A146-BE4B-3CCE6BB024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A27CCE-13A9-B941-8638-B101DFB757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9" name="Picture 8" descr="Business Disability Forum logo.">
            <a:extLst>
              <a:ext uri="{FF2B5EF4-FFF2-40B4-BE49-F238E27FC236}">
                <a16:creationId xmlns:a16="http://schemas.microsoft.com/office/drawing/2014/main" id="{A69E82D8-E840-8041-91A9-749C4395DB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73709" y="817252"/>
            <a:ext cx="1741805" cy="1222761"/>
          </a:xfrm>
          <a:prstGeom prst="rect">
            <a:avLst/>
          </a:prstGeom>
        </p:spPr>
      </p:pic>
    </p:spTree>
    <p:extLst>
      <p:ext uri="{BB962C8B-B14F-4D97-AF65-F5344CB8AC3E}">
        <p14:creationId xmlns:p14="http://schemas.microsoft.com/office/powerpoint/2010/main" val="1675652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0915420-8F74-9943-8B19-529C3DAD59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B7F4C0-D072-8A44-B20D-E56F8B079B8A}"/>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 Disability Standard">
            <a:extLst>
              <a:ext uri="{FF2B5EF4-FFF2-40B4-BE49-F238E27FC236}">
                <a16:creationId xmlns:a16="http://schemas.microsoft.com/office/drawing/2014/main" id="{15210B67-4950-B14C-A7B8-461C6EAAB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7888"/>
            <a:ext cx="1647825" cy="1128919"/>
          </a:xfrm>
          <a:prstGeom prst="rect">
            <a:avLst/>
          </a:prstGeom>
        </p:spPr>
      </p:pic>
    </p:spTree>
    <p:extLst>
      <p:ext uri="{BB962C8B-B14F-4D97-AF65-F5344CB8AC3E}">
        <p14:creationId xmlns:p14="http://schemas.microsoft.com/office/powerpoint/2010/main" val="24252028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58DD894-A34E-3C45-99AB-7748CE272FC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4E86F17-D2BF-D743-B7D6-F9763946244B}"/>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Techology Taskforce.">
            <a:extLst>
              <a:ext uri="{FF2B5EF4-FFF2-40B4-BE49-F238E27FC236}">
                <a16:creationId xmlns:a16="http://schemas.microsoft.com/office/drawing/2014/main" id="{57E3BE40-84F3-4448-BE31-068309AE16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9475"/>
            <a:ext cx="1889125" cy="1122409"/>
          </a:xfrm>
          <a:prstGeom prst="rect">
            <a:avLst/>
          </a:prstGeom>
        </p:spPr>
      </p:pic>
    </p:spTree>
    <p:extLst>
      <p:ext uri="{BB962C8B-B14F-4D97-AF65-F5344CB8AC3E}">
        <p14:creationId xmlns:p14="http://schemas.microsoft.com/office/powerpoint/2010/main" val="492619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9A049A8-47A8-354D-8A1D-B598DF3CB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D5416EA-DAB0-AE41-8DCD-52E451C24FA7}"/>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 Disability Standard">
            <a:extLst>
              <a:ext uri="{FF2B5EF4-FFF2-40B4-BE49-F238E27FC236}">
                <a16:creationId xmlns:a16="http://schemas.microsoft.com/office/drawing/2014/main" id="{F86E86E7-E91E-1540-955E-9C01BFC7A5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647825" cy="1128919"/>
          </a:xfrm>
          <a:prstGeom prst="rect">
            <a:avLst/>
          </a:prstGeom>
        </p:spPr>
      </p:pic>
    </p:spTree>
    <p:extLst>
      <p:ext uri="{BB962C8B-B14F-4D97-AF65-F5344CB8AC3E}">
        <p14:creationId xmlns:p14="http://schemas.microsoft.com/office/powerpoint/2010/main" val="18550262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8" name="Picture 7" descr="Business Disability Forum, Presidents Group.">
            <a:extLst>
              <a:ext uri="{FF2B5EF4-FFF2-40B4-BE49-F238E27FC236}">
                <a16:creationId xmlns:a16="http://schemas.microsoft.com/office/drawing/2014/main" id="{11581FC3-974F-194D-94F1-C5C34B97D0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81063"/>
            <a:ext cx="1801812" cy="1160288"/>
          </a:xfrm>
          <a:prstGeom prst="rect">
            <a:avLst/>
          </a:prstGeom>
        </p:spPr>
      </p:pic>
    </p:spTree>
    <p:extLst>
      <p:ext uri="{BB962C8B-B14F-4D97-AF65-F5344CB8AC3E}">
        <p14:creationId xmlns:p14="http://schemas.microsoft.com/office/powerpoint/2010/main" val="4389206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8" name="Picture 7" descr="Businsess Disability Forum - Disability Standard">
            <a:extLst>
              <a:ext uri="{FF2B5EF4-FFF2-40B4-BE49-F238E27FC236}">
                <a16:creationId xmlns:a16="http://schemas.microsoft.com/office/drawing/2014/main" id="{6A78DC75-83C0-9D4D-B262-6D2AC5CBF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6064"/>
            <a:ext cx="1668053" cy="1125242"/>
          </a:xfrm>
          <a:prstGeom prst="rect">
            <a:avLst/>
          </a:prstGeom>
        </p:spPr>
      </p:pic>
    </p:spTree>
    <p:extLst>
      <p:ext uri="{BB962C8B-B14F-4D97-AF65-F5344CB8AC3E}">
        <p14:creationId xmlns:p14="http://schemas.microsoft.com/office/powerpoint/2010/main" val="10808801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GB" dirty="0"/>
              <a:t>Click to edit Master title style</a:t>
            </a:r>
            <a:endParaRPr lang="en-US" dirty="0"/>
          </a:p>
        </p:txBody>
      </p:sp>
      <p:sp>
        <p:nvSpPr>
          <p:cNvPr id="4" name="Text Placeholder 3"/>
          <p:cNvSpPr>
            <a:spLocks noGrp="1"/>
          </p:cNvSpPr>
          <p:nvPr>
            <p:ph type="body" sz="quarter" idx="10"/>
          </p:nvPr>
        </p:nvSpPr>
        <p:spPr>
          <a:xfrm>
            <a:off x="272263" y="1943573"/>
            <a:ext cx="8569325" cy="2572865"/>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4261561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lvl1pPr>
              <a:lnSpc>
                <a:spcPct val="90000"/>
              </a:lnSpc>
              <a:defRPr sz="4000"/>
            </a:lvl1pPr>
          </a:lstStyle>
          <a:p>
            <a:r>
              <a:rPr lang="en-GB" dirty="0"/>
              <a:t>Click to edit Master title style</a:t>
            </a:r>
            <a:endParaRPr lang="en-US" dirty="0"/>
          </a:p>
        </p:txBody>
      </p:sp>
      <p:sp>
        <p:nvSpPr>
          <p:cNvPr id="5" name="Text Placeholder 4"/>
          <p:cNvSpPr>
            <a:spLocks noGrp="1"/>
          </p:cNvSpPr>
          <p:nvPr>
            <p:ph type="body" sz="quarter" idx="10"/>
          </p:nvPr>
        </p:nvSpPr>
        <p:spPr>
          <a:xfrm>
            <a:off x="250825" y="1966802"/>
            <a:ext cx="8626475" cy="26210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5565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3" name="Text Placeholder 6"/>
          <p:cNvSpPr>
            <a:spLocks noGrp="1"/>
          </p:cNvSpPr>
          <p:nvPr>
            <p:ph type="body" sz="quarter" idx="11"/>
          </p:nvPr>
        </p:nvSpPr>
        <p:spPr>
          <a:xfrm>
            <a:off x="323850" y="1754038"/>
            <a:ext cx="8496300" cy="2870350"/>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35237263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3B37A17-51B1-EC42-9F25-A4CC32D52B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18B8C372-0BA9-FB40-A65E-737BE5AEE2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C58ED6B1-240D-2143-85D1-52012E9CE4A5}"/>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2666A89-867D-2847-B2C0-0657BAA69538}"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a:xfrm>
            <a:off x="303624" y="795546"/>
            <a:ext cx="5400600" cy="3432387"/>
          </a:xfrm>
        </p:spPr>
        <p:txBody>
          <a:bodyPr>
            <a:normAutofit/>
          </a:bodyPr>
          <a:lstStyle>
            <a:lvl1pPr>
              <a:lnSpc>
                <a:spcPct val="80000"/>
              </a:lnSpc>
              <a:defRPr sz="44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4563088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91884B4B-466E-0846-8D8A-53A030D11F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7DD6A2EB-AA87-484A-9859-823BB2A8A683}"/>
              </a:ext>
            </a:extLst>
          </p:cNvPr>
          <p:cNvSpPr txBox="1">
            <a:spLocks noChangeArrowheads="1"/>
          </p:cNvSpPr>
          <p:nvPr/>
        </p:nvSpPr>
        <p:spPr bwMode="auto">
          <a:xfrm>
            <a:off x="230188" y="1709738"/>
            <a:ext cx="728662"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9">
            <a:extLst>
              <a:ext uri="{FF2B5EF4-FFF2-40B4-BE49-F238E27FC236}">
                <a16:creationId xmlns:a16="http://schemas.microsoft.com/office/drawing/2014/main" id="{D40D7AF6-0D4A-D545-96C3-6196FA93F8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265CFEA3-E32D-5B4E-B233-7CE8B20B39E7}"/>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EEB29B4-44FF-6341-86CE-6075F929D727}"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51124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8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50833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514562"/>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9808375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A7AD8C5-252C-454F-950A-59BF9A00E5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A202DA6A-1754-2B48-A69C-5EA829D98C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72F67038-E1BA-5145-9CA0-D7F93A1933DD}"/>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D183903-AB59-5846-B887-C7DC21811D0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80000"/>
              </a:lnSpc>
              <a:defRPr baseline="0">
                <a:solidFill>
                  <a:schemeClr val="accent3">
                    <a:lumMod val="20000"/>
                    <a:lumOff val="80000"/>
                  </a:schemeClr>
                </a:solidFill>
              </a:defRPr>
            </a:lvl1pPr>
          </a:lstStyle>
          <a:p>
            <a:r>
              <a:rPr lang="en-GB"/>
              <a:t>Click to edit Master title style</a:t>
            </a:r>
            <a:endParaRPr lang="en-US" dirty="0"/>
          </a:p>
        </p:txBody>
      </p:sp>
      <p:sp>
        <p:nvSpPr>
          <p:cNvPr id="14" name="Text Placeholder 6"/>
          <p:cNvSpPr>
            <a:spLocks noGrp="1"/>
          </p:cNvSpPr>
          <p:nvPr>
            <p:ph type="body" sz="quarter" idx="11"/>
          </p:nvPr>
        </p:nvSpPr>
        <p:spPr>
          <a:xfrm>
            <a:off x="325886" y="1768416"/>
            <a:ext cx="8494263" cy="651774"/>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241834"/>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1427381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9552"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9" name="Picture Placeholder 3"/>
          <p:cNvSpPr>
            <a:spLocks noGrp="1"/>
          </p:cNvSpPr>
          <p:nvPr>
            <p:ph type="pic" sz="quarter" idx="15"/>
          </p:nvPr>
        </p:nvSpPr>
        <p:spPr>
          <a:xfrm>
            <a:off x="262778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0" name="Picture Placeholder 3"/>
          <p:cNvSpPr>
            <a:spLocks noGrp="1"/>
          </p:cNvSpPr>
          <p:nvPr>
            <p:ph type="pic" sz="quarter" idx="16"/>
          </p:nvPr>
        </p:nvSpPr>
        <p:spPr>
          <a:xfrm>
            <a:off x="478802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1" name="Picture Placeholder 3"/>
          <p:cNvSpPr>
            <a:spLocks noGrp="1"/>
          </p:cNvSpPr>
          <p:nvPr>
            <p:ph type="pic" sz="quarter" idx="17"/>
          </p:nvPr>
        </p:nvSpPr>
        <p:spPr>
          <a:xfrm>
            <a:off x="6876256"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2" name="Picture Placeholder 3"/>
          <p:cNvSpPr>
            <a:spLocks noGrp="1"/>
          </p:cNvSpPr>
          <p:nvPr>
            <p:ph type="pic" sz="quarter" idx="18"/>
          </p:nvPr>
        </p:nvSpPr>
        <p:spPr>
          <a:xfrm>
            <a:off x="539552"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3" name="Picture Placeholder 3"/>
          <p:cNvSpPr>
            <a:spLocks noGrp="1"/>
          </p:cNvSpPr>
          <p:nvPr>
            <p:ph type="pic" sz="quarter" idx="19"/>
          </p:nvPr>
        </p:nvSpPr>
        <p:spPr>
          <a:xfrm>
            <a:off x="262778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4" name="Picture Placeholder 3"/>
          <p:cNvSpPr>
            <a:spLocks noGrp="1"/>
          </p:cNvSpPr>
          <p:nvPr>
            <p:ph type="pic" sz="quarter" idx="20"/>
          </p:nvPr>
        </p:nvSpPr>
        <p:spPr>
          <a:xfrm>
            <a:off x="478802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5" name="Picture Placeholder 3"/>
          <p:cNvSpPr>
            <a:spLocks noGrp="1"/>
          </p:cNvSpPr>
          <p:nvPr>
            <p:ph type="pic" sz="quarter" idx="21"/>
          </p:nvPr>
        </p:nvSpPr>
        <p:spPr>
          <a:xfrm>
            <a:off x="6876256"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6" name="Title 1"/>
          <p:cNvSpPr>
            <a:spLocks noGrp="1"/>
          </p:cNvSpPr>
          <p:nvPr>
            <p:ph type="title"/>
          </p:nvPr>
        </p:nvSpPr>
        <p:spPr>
          <a:xfrm>
            <a:off x="263525" y="804862"/>
            <a:ext cx="8613775" cy="526989"/>
          </a:xfrm>
        </p:spPr>
        <p:txBody>
          <a:bodyPr/>
          <a:lstStyle>
            <a:lvl1pPr algn="l">
              <a:lnSpc>
                <a:spcPct val="90000"/>
              </a:lnSpc>
              <a:defRPr/>
            </a:lvl1pPr>
          </a:lstStyle>
          <a:p>
            <a:r>
              <a:rPr lang="en-GB" dirty="0"/>
              <a:t>Click to edit Master title style</a:t>
            </a:r>
            <a:endParaRPr lang="en-US" dirty="0"/>
          </a:p>
        </p:txBody>
      </p:sp>
    </p:spTree>
    <p:extLst>
      <p:ext uri="{BB962C8B-B14F-4D97-AF65-F5344CB8AC3E}">
        <p14:creationId xmlns:p14="http://schemas.microsoft.com/office/powerpoint/2010/main" val="6526698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274272" y="1889370"/>
            <a:ext cx="4753223" cy="2649080"/>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Picture Placeholder 5"/>
          <p:cNvSpPr>
            <a:spLocks noGrp="1"/>
          </p:cNvSpPr>
          <p:nvPr>
            <p:ph type="pic" sz="quarter" idx="11"/>
          </p:nvPr>
        </p:nvSpPr>
        <p:spPr>
          <a:xfrm>
            <a:off x="5292080" y="1889369"/>
            <a:ext cx="3585220" cy="2649083"/>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38730565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ECAC174-DFE1-0F4B-904D-3439056878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A465F2-345D-7347-92B3-E5B8833CF321}"/>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9" name="Picture 8" descr="Business Disability Forum, Techology Taskforce.">
            <a:extLst>
              <a:ext uri="{FF2B5EF4-FFF2-40B4-BE49-F238E27FC236}">
                <a16:creationId xmlns:a16="http://schemas.microsoft.com/office/drawing/2014/main" id="{508EEE4E-B0D4-9148-82D0-806619EC84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5600"/>
            <a:ext cx="1889125" cy="1122409"/>
          </a:xfrm>
          <a:prstGeom prst="rect">
            <a:avLst/>
          </a:prstGeom>
        </p:spPr>
      </p:pic>
    </p:spTree>
    <p:extLst>
      <p:ext uri="{BB962C8B-B14F-4D97-AF65-F5344CB8AC3E}">
        <p14:creationId xmlns:p14="http://schemas.microsoft.com/office/powerpoint/2010/main" val="333484759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6" name="Picture Placeholder 5"/>
          <p:cNvSpPr>
            <a:spLocks noGrp="1"/>
          </p:cNvSpPr>
          <p:nvPr>
            <p:ph type="pic" sz="quarter" idx="11"/>
          </p:nvPr>
        </p:nvSpPr>
        <p:spPr>
          <a:xfrm>
            <a:off x="255588" y="1758831"/>
            <a:ext cx="8621712" cy="2891332"/>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2730445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dirty="0"/>
              <a:t>Click to edit Master title style</a:t>
            </a:r>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842076"/>
            <a:ext cx="8496300" cy="1877437"/>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r>
              <a:rPr lang="en-US" sz="2200" dirty="0" err="1">
                <a:solidFill>
                  <a:srgbClr val="FFFFFF"/>
                </a:solidFill>
                <a:latin typeface="+mn-lt"/>
                <a:ea typeface="+mn-ea"/>
              </a:rPr>
              <a:t>enquiries@businessdisabilityforum.org.uk</a:t>
            </a: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T:  020 7403 3020</a:t>
            </a:r>
          </a:p>
        </p:txBody>
      </p:sp>
      <p:pic>
        <p:nvPicPr>
          <p:cNvPr id="6" name="Picture 5">
            <a:extLst>
              <a:ext uri="{FF2B5EF4-FFF2-40B4-BE49-F238E27FC236}">
                <a16:creationId xmlns:a16="http://schemas.microsoft.com/office/drawing/2014/main" id="{426A8DFB-94C9-8B4F-A4B9-591AD38F8FC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8290621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841501"/>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p>
          <a:p>
            <a:pPr fontAlgn="auto">
              <a:spcBef>
                <a:spcPts val="0"/>
              </a:spcBef>
              <a:spcAft>
                <a:spcPts val="0"/>
              </a:spcAft>
              <a:defRPr/>
            </a:pPr>
            <a:r>
              <a:rPr lang="en-US" sz="2200" dirty="0">
                <a:solidFill>
                  <a:srgbClr val="FFFFFF"/>
                </a:solidFill>
                <a:latin typeface="+mn-lt"/>
                <a:ea typeface="+mn-ea"/>
              </a:rPr>
              <a:t>T:  </a:t>
            </a:r>
            <a:endParaRPr lang="en-GB" spc="-150" dirty="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3009553"/>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3343386"/>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dirty="0"/>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dirty="0"/>
              <a:t>Click to edit Master title style</a:t>
            </a:r>
          </a:p>
        </p:txBody>
      </p:sp>
      <p:pic>
        <p:nvPicPr>
          <p:cNvPr id="10" name="Picture 9">
            <a:extLst>
              <a:ext uri="{FF2B5EF4-FFF2-40B4-BE49-F238E27FC236}">
                <a16:creationId xmlns:a16="http://schemas.microsoft.com/office/drawing/2014/main" id="{05461C29-3059-0945-A31D-30A34A5749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38615739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Presidents Group.">
            <a:extLst>
              <a:ext uri="{FF2B5EF4-FFF2-40B4-BE49-F238E27FC236}">
                <a16:creationId xmlns:a16="http://schemas.microsoft.com/office/drawing/2014/main" id="{5966A7D1-9989-814C-8546-C5ECD4811B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801812" cy="1160288"/>
          </a:xfrm>
          <a:prstGeom prst="rect">
            <a:avLst/>
          </a:prstGeom>
        </p:spPr>
      </p:pic>
    </p:spTree>
    <p:extLst>
      <p:ext uri="{BB962C8B-B14F-4D97-AF65-F5344CB8AC3E}">
        <p14:creationId xmlns:p14="http://schemas.microsoft.com/office/powerpoint/2010/main" val="37990775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obal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sess Disability Forum - Disability Standard">
            <a:extLst>
              <a:ext uri="{FF2B5EF4-FFF2-40B4-BE49-F238E27FC236}">
                <a16:creationId xmlns:a16="http://schemas.microsoft.com/office/drawing/2014/main" id="{3EC9C863-649C-C146-A94D-9E40389F3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668053" cy="1125242"/>
          </a:xfrm>
          <a:prstGeom prst="rect">
            <a:avLst/>
          </a:prstGeom>
        </p:spPr>
      </p:pic>
    </p:spTree>
    <p:extLst>
      <p:ext uri="{BB962C8B-B14F-4D97-AF65-F5344CB8AC3E}">
        <p14:creationId xmlns:p14="http://schemas.microsoft.com/office/powerpoint/2010/main" val="365380270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sp>
        <p:nvSpPr>
          <p:cNvPr id="4" name="Text Placeholder 3"/>
          <p:cNvSpPr>
            <a:spLocks noGrp="1"/>
          </p:cNvSpPr>
          <p:nvPr>
            <p:ph type="body" sz="quarter" idx="10"/>
          </p:nvPr>
        </p:nvSpPr>
        <p:spPr>
          <a:xfrm>
            <a:off x="272263" y="1563638"/>
            <a:ext cx="8569325" cy="2952800"/>
          </a:xfrm>
        </p:spPr>
        <p:txBody>
          <a:bodyPr lIns="0" rIns="3600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468431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lvl1pPr>
              <a:lnSpc>
                <a:spcPct val="90000"/>
              </a:lnSpc>
              <a:defRPr sz="4000"/>
            </a:lvl1pPr>
          </a:lstStyle>
          <a:p>
            <a:r>
              <a:rPr lang="en-US"/>
              <a:t>Click to edit Master title style</a:t>
            </a:r>
            <a:endParaRPr lang="en-US" dirty="0"/>
          </a:p>
        </p:txBody>
      </p:sp>
      <p:sp>
        <p:nvSpPr>
          <p:cNvPr id="5" name="Text Placeholder 4"/>
          <p:cNvSpPr>
            <a:spLocks noGrp="1"/>
          </p:cNvSpPr>
          <p:nvPr>
            <p:ph type="body" sz="quarter" idx="10"/>
          </p:nvPr>
        </p:nvSpPr>
        <p:spPr>
          <a:xfrm>
            <a:off x="250825" y="1563637"/>
            <a:ext cx="8569325" cy="302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72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3"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US"/>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77445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B71C1E64-7A84-EE42-98CC-A74B9AD9B0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4307869-2AF9-0E41-AC39-3F6B7D83E7E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BD9CD52-B208-314E-BF81-2512B30C4F24}"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pic>
        <p:nvPicPr>
          <p:cNvPr id="5" name="Picture 10">
            <a:extLst>
              <a:ext uri="{FF2B5EF4-FFF2-40B4-BE49-F238E27FC236}">
                <a16:creationId xmlns:a16="http://schemas.microsoft.com/office/drawing/2014/main" id="{D09B1AF8-665F-854C-8867-F400EBB682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4" y="411510"/>
            <a:ext cx="5400600" cy="3816424"/>
          </a:xfrm>
        </p:spPr>
        <p:txBody>
          <a:bodyPr>
            <a:normAutofit/>
          </a:bodyPr>
          <a:lstStyle>
            <a:lvl1pPr>
              <a:lnSpc>
                <a:spcPct val="90000"/>
              </a:lnSpc>
              <a:defRPr sz="4400"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63683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453E5BF-D15B-194A-BFEC-1AA2BB0F6E7B}"/>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2333BA9-08BE-2D42-9D99-C1892ACDD8D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sp>
        <p:nvSpPr>
          <p:cNvPr id="1028" name="Title Placeholder 5">
            <a:extLst>
              <a:ext uri="{FF2B5EF4-FFF2-40B4-BE49-F238E27FC236}">
                <a16:creationId xmlns:a16="http://schemas.microsoft.com/office/drawing/2014/main" id="{76238121-69BD-8245-8EF3-72B987B01403}"/>
              </a:ext>
            </a:extLst>
          </p:cNvPr>
          <p:cNvSpPr>
            <a:spLocks noGrp="1"/>
          </p:cNvSpPr>
          <p:nvPr>
            <p:ph type="title"/>
          </p:nvPr>
        </p:nvSpPr>
        <p:spPr bwMode="auto">
          <a:xfrm>
            <a:off x="263525" y="411163"/>
            <a:ext cx="861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1029" name="Text Placeholder 6">
            <a:extLst>
              <a:ext uri="{FF2B5EF4-FFF2-40B4-BE49-F238E27FC236}">
                <a16:creationId xmlns:a16="http://schemas.microsoft.com/office/drawing/2014/main" id="{BFAA16A1-1746-FA4E-BCE0-3EF89484E173}"/>
              </a:ext>
            </a:extLst>
          </p:cNvPr>
          <p:cNvSpPr>
            <a:spLocks noGrp="1"/>
          </p:cNvSpPr>
          <p:nvPr>
            <p:ph type="body" idx="1"/>
          </p:nvPr>
        </p:nvSpPr>
        <p:spPr bwMode="auto">
          <a:xfrm>
            <a:off x="255588" y="1625600"/>
            <a:ext cx="8618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a:extLst>
              <a:ext uri="{FF2B5EF4-FFF2-40B4-BE49-F238E27FC236}">
                <a16:creationId xmlns:a16="http://schemas.microsoft.com/office/drawing/2014/main" id="{732B7D1A-E6B8-5845-854A-514139C4723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F2553F-AC31-1A42-A1E3-51D6C549B476}"/>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66" r:id="rId5"/>
    <p:sldLayoutId id="2147483836" r:id="rId6"/>
    <p:sldLayoutId id="2147483837" r:id="rId7"/>
    <p:sldLayoutId id="2147483838" r:id="rId8"/>
    <p:sldLayoutId id="2147483852" r:id="rId9"/>
    <p:sldLayoutId id="2147483853" r:id="rId10"/>
    <p:sldLayoutId id="2147483854" r:id="rId11"/>
    <p:sldLayoutId id="2147483839" r:id="rId12"/>
    <p:sldLayoutId id="2147483840" r:id="rId13"/>
    <p:sldLayoutId id="2147483841" r:id="rId14"/>
    <p:sldLayoutId id="2147483868" r:id="rId15"/>
    <p:sldLayoutId id="2147483867" r:id="rId16"/>
  </p:sldLayoutIdLst>
  <p:transition>
    <p:fade/>
  </p:transition>
  <p:hf hdr="0" dt="0"/>
  <p:txStyles>
    <p:titleStyle>
      <a:lvl1pPr algn="l" rtl="0" eaLnBrk="1" fontAlgn="base" hangingPunct="1">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2pPr>
      <a:lvl3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3pPr>
      <a:lvl4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4pPr>
      <a:lvl5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1" fontAlgn="base" hangingPunct="1">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1" fontAlgn="base" hangingPunct="1">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1" name="Title Placeholder 5">
            <a:extLst>
              <a:ext uri="{FF2B5EF4-FFF2-40B4-BE49-F238E27FC236}">
                <a16:creationId xmlns:a16="http://schemas.microsoft.com/office/drawing/2014/main" id="{77E7EE00-3B54-4F4C-8935-5499255A6B19}"/>
              </a:ext>
            </a:extLst>
          </p:cNvPr>
          <p:cNvSpPr>
            <a:spLocks noGrp="1"/>
          </p:cNvSpPr>
          <p:nvPr>
            <p:ph type="title"/>
          </p:nvPr>
        </p:nvSpPr>
        <p:spPr bwMode="auto">
          <a:xfrm>
            <a:off x="263525" y="804863"/>
            <a:ext cx="861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2052" name="Text Placeholder 6">
            <a:extLst>
              <a:ext uri="{FF2B5EF4-FFF2-40B4-BE49-F238E27FC236}">
                <a16:creationId xmlns:a16="http://schemas.microsoft.com/office/drawing/2014/main" id="{38225250-99E7-784D-9C8C-2A6B2108972D}"/>
              </a:ext>
            </a:extLst>
          </p:cNvPr>
          <p:cNvSpPr>
            <a:spLocks noGrp="1"/>
          </p:cNvSpPr>
          <p:nvPr>
            <p:ph type="body" idx="1"/>
          </p:nvPr>
        </p:nvSpPr>
        <p:spPr bwMode="auto">
          <a:xfrm>
            <a:off x="260350" y="1997075"/>
            <a:ext cx="8616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2053" name="Picture 9">
            <a:extLst>
              <a:ext uri="{FF2B5EF4-FFF2-40B4-BE49-F238E27FC236}">
                <a16:creationId xmlns:a16="http://schemas.microsoft.com/office/drawing/2014/main" id="{97AC94DA-E559-2D44-99B7-0E3D02D21FC0}"/>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004E19D6-B62E-CF44-B32C-104BAF2BE3BD}"/>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0A1FE84-A19E-8141-9D86-2BEDC15A5A2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pic>
        <p:nvPicPr>
          <p:cNvPr id="9" name="Picture 8">
            <a:extLst>
              <a:ext uri="{FF2B5EF4-FFF2-40B4-BE49-F238E27FC236}">
                <a16:creationId xmlns:a16="http://schemas.microsoft.com/office/drawing/2014/main" id="{9342ED3C-16E4-0D40-9CC4-197CE926BFDE}"/>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71" r:id="rId5"/>
    <p:sldLayoutId id="2147483842" r:id="rId6"/>
    <p:sldLayoutId id="2147483843" r:id="rId7"/>
    <p:sldLayoutId id="2147483844" r:id="rId8"/>
    <p:sldLayoutId id="2147483861" r:id="rId9"/>
    <p:sldLayoutId id="2147483862" r:id="rId10"/>
    <p:sldLayoutId id="2147483863" r:id="rId11"/>
    <p:sldLayoutId id="2147483845" r:id="rId12"/>
    <p:sldLayoutId id="2147483846" r:id="rId13"/>
    <p:sldLayoutId id="2147483847" r:id="rId14"/>
    <p:sldLayoutId id="2147483869" r:id="rId15"/>
    <p:sldLayoutId id="2147483870" r:id="rId16"/>
  </p:sldLayoutIdLst>
  <p:transition>
    <p:fade/>
  </p:transition>
  <p:hf hdr="0" dt="0"/>
  <p:txStyles>
    <p:titleStyle>
      <a:lvl1pPr algn="l" rtl="0" eaLnBrk="0" fontAlgn="base" hangingPunct="0">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2pPr>
      <a:lvl3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3pPr>
      <a:lvl4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4pPr>
      <a:lvl5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fontAlgn="base">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fontAlgn="base">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fontAlgn="base">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fontAlgn="base">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businessdisabilityforum.org.uk/membershi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enquiries@businessdisabilityforum.org.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C05B6D-3F65-1947-8F50-6BBB2CD465DE}"/>
              </a:ext>
            </a:extLst>
          </p:cNvPr>
          <p:cNvSpPr>
            <a:spLocks noGrp="1"/>
          </p:cNvSpPr>
          <p:nvPr>
            <p:ph type="title"/>
          </p:nvPr>
        </p:nvSpPr>
        <p:spPr>
          <a:xfrm>
            <a:off x="261583" y="1714500"/>
            <a:ext cx="8064896" cy="857250"/>
          </a:xfrm>
        </p:spPr>
        <p:txBody>
          <a:bodyPr/>
          <a:lstStyle/>
          <a:p>
            <a:r>
              <a:rPr lang="en-US" sz="3200" dirty="0"/>
              <a:t>What disabled consumers choose to buy and why – Utilities</a:t>
            </a:r>
          </a:p>
        </p:txBody>
      </p:sp>
    </p:spTree>
    <p:extLst>
      <p:ext uri="{BB962C8B-B14F-4D97-AF65-F5344CB8AC3E}">
        <p14:creationId xmlns:p14="http://schemas.microsoft.com/office/powerpoint/2010/main" val="5091692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GB" sz="3200" dirty="0"/>
              <a:t>Key recommendations – Provide detailed information</a:t>
            </a:r>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347901"/>
            <a:ext cx="5045075" cy="2951798"/>
          </a:xfrm>
        </p:spPr>
        <p:txBody>
          <a:bodyPr/>
          <a:lstStyle/>
          <a:p>
            <a:pPr marL="285750" indent="-285750">
              <a:spcAft>
                <a:spcPts val="800"/>
              </a:spcAft>
              <a:buFont typeface="Arial" panose="020B0604020202020204" pitchFamily="34" charset="0"/>
              <a:buChar char="•"/>
            </a:pPr>
            <a:r>
              <a:rPr lang="en-GB" sz="1800" dirty="0"/>
              <a:t>Provide clear, accessible and easy to read information about how to set up and manage accounts.</a:t>
            </a:r>
          </a:p>
          <a:p>
            <a:pPr marL="285750" indent="-285750">
              <a:spcAft>
                <a:spcPts val="800"/>
              </a:spcAft>
              <a:buFont typeface="Arial" panose="020B0604020202020204" pitchFamily="34" charset="0"/>
              <a:buChar char="•"/>
            </a:pPr>
            <a:r>
              <a:rPr lang="en-GB" sz="1800" dirty="0"/>
              <a:t>Make sure that consumers are reassured about the accessibility and usability of websites and apps before they sign up.</a:t>
            </a:r>
          </a:p>
          <a:p>
            <a:pPr marL="285750" indent="-285750">
              <a:spcAft>
                <a:spcPts val="800"/>
              </a:spcAft>
              <a:buFont typeface="Arial" panose="020B0604020202020204" pitchFamily="34" charset="0"/>
              <a:buChar char="•"/>
            </a:pPr>
            <a:r>
              <a:rPr lang="en-GB" sz="1800" dirty="0"/>
              <a:t>Avoid using jargon and make sure that language in documents about policies and costs is easy to understand.</a:t>
            </a:r>
          </a:p>
        </p:txBody>
      </p:sp>
      <p:pic>
        <p:nvPicPr>
          <p:cNvPr id="5" name="Graphic 4" descr="Woman with thumbs up">
            <a:extLst>
              <a:ext uri="{FF2B5EF4-FFF2-40B4-BE49-F238E27FC236}">
                <a16:creationId xmlns:a16="http://schemas.microsoft.com/office/drawing/2014/main" id="{7DA65AA5-C413-B757-63C6-5865FC6FB7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8600" y="1482328"/>
            <a:ext cx="2959100" cy="2935982"/>
          </a:xfrm>
          <a:prstGeom prst="rect">
            <a:avLst/>
          </a:prstGeom>
        </p:spPr>
      </p:pic>
    </p:spTree>
    <p:extLst>
      <p:ext uri="{BB962C8B-B14F-4D97-AF65-F5344CB8AC3E}">
        <p14:creationId xmlns:p14="http://schemas.microsoft.com/office/powerpoint/2010/main" val="1410266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GB" sz="3200" dirty="0"/>
              <a:t>Key recommendations – Customer service support</a:t>
            </a:r>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347900"/>
            <a:ext cx="8569325" cy="2951798"/>
          </a:xfrm>
        </p:spPr>
        <p:txBody>
          <a:bodyPr/>
          <a:lstStyle/>
          <a:p>
            <a:pPr marL="285750" indent="-285750">
              <a:spcAft>
                <a:spcPts val="800"/>
              </a:spcAft>
              <a:buFont typeface="Arial" panose="020B0604020202020204" pitchFamily="34" charset="0"/>
              <a:buChar char="•"/>
            </a:pPr>
            <a:r>
              <a:rPr lang="en-GB" sz="1800" dirty="0"/>
              <a:t>Allow disabled consumers to communicate with customer service teams in the formats that they can use and prefer.</a:t>
            </a:r>
          </a:p>
          <a:p>
            <a:pPr marL="285750" indent="-285750">
              <a:spcAft>
                <a:spcPts val="800"/>
              </a:spcAft>
              <a:buFont typeface="Arial" panose="020B0604020202020204" pitchFamily="34" charset="0"/>
              <a:buChar char="•"/>
            </a:pPr>
            <a:r>
              <a:rPr lang="en-GB" sz="1800" dirty="0"/>
              <a:t>Providing multiple contact options avoids unpleasant situations, such as requiring a deaf consumer having to make a phone call.</a:t>
            </a:r>
          </a:p>
          <a:p>
            <a:pPr marL="285750" indent="-285750">
              <a:buFont typeface="Arial" panose="020B0604020202020204" pitchFamily="34" charset="0"/>
              <a:buChar char="•"/>
            </a:pPr>
            <a:r>
              <a:rPr lang="en-GB" sz="1800" dirty="0">
                <a:solidFill>
                  <a:srgbClr val="4D4F53"/>
                </a:solidFill>
                <a:effectLst/>
                <a:latin typeface="Arial" panose="020B0604020202020204" pitchFamily="34" charset="0"/>
                <a:ea typeface="Helvetica" panose="020B0604020202020204" pitchFamily="34" charset="0"/>
                <a:cs typeface="Helvetica" panose="020B0604020202020204" pitchFamily="34" charset="0"/>
              </a:rPr>
              <a:t>If the utility provider has a dedicated teams for disabled consumers who are able to answer disability specific questions, signpost them clearly so disabled consumers know how to contact the team.</a:t>
            </a:r>
            <a:endParaRPr lang="en-GB" sz="1800" dirty="0"/>
          </a:p>
        </p:txBody>
      </p:sp>
    </p:spTree>
    <p:extLst>
      <p:ext uri="{BB962C8B-B14F-4D97-AF65-F5344CB8AC3E}">
        <p14:creationId xmlns:p14="http://schemas.microsoft.com/office/powerpoint/2010/main" val="33888105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GB" sz="3200" dirty="0"/>
              <a:t>Key recommendations – Accessibility</a:t>
            </a:r>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347900"/>
            <a:ext cx="4930775" cy="2951798"/>
          </a:xfrm>
        </p:spPr>
        <p:txBody>
          <a:bodyPr/>
          <a:lstStyle/>
          <a:p>
            <a:pPr marL="285750" indent="-285750">
              <a:spcAft>
                <a:spcPts val="800"/>
              </a:spcAft>
              <a:buFont typeface="Arial" panose="020B0604020202020204" pitchFamily="34" charset="0"/>
              <a:buChar char="•"/>
            </a:pPr>
            <a:r>
              <a:rPr lang="en-GB" sz="1800" dirty="0"/>
              <a:t>Make sure that websites and apps that consumers use to research, sign up, manage and switch accounts are fully accessible.</a:t>
            </a:r>
          </a:p>
          <a:p>
            <a:pPr marL="285750" indent="-285750">
              <a:spcAft>
                <a:spcPts val="800"/>
              </a:spcAft>
              <a:buFont typeface="Arial" panose="020B0604020202020204" pitchFamily="34" charset="0"/>
              <a:buChar char="•"/>
            </a:pPr>
            <a:r>
              <a:rPr lang="en-GB" sz="1800" dirty="0"/>
              <a:t>Provide alternatives for managing accounts – for example if meter reading poses a barrier – that are accessible and usable for the consumer.</a:t>
            </a:r>
          </a:p>
        </p:txBody>
      </p:sp>
      <p:pic>
        <p:nvPicPr>
          <p:cNvPr id="5" name="Graphic 4" descr="Male typing with prosthetic hand">
            <a:extLst>
              <a:ext uri="{FF2B5EF4-FFF2-40B4-BE49-F238E27FC236}">
                <a16:creationId xmlns:a16="http://schemas.microsoft.com/office/drawing/2014/main" id="{DE05F7BF-4805-66D5-1097-23EEB3034A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7512" y="1347900"/>
            <a:ext cx="3271838" cy="3005244"/>
          </a:xfrm>
          <a:prstGeom prst="rect">
            <a:avLst/>
          </a:prstGeom>
        </p:spPr>
      </p:pic>
    </p:spTree>
    <p:extLst>
      <p:ext uri="{BB962C8B-B14F-4D97-AF65-F5344CB8AC3E}">
        <p14:creationId xmlns:p14="http://schemas.microsoft.com/office/powerpoint/2010/main" val="434396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282F-C60F-42EA-B789-43D71EBDBC60}"/>
              </a:ext>
            </a:extLst>
          </p:cNvPr>
          <p:cNvSpPr>
            <a:spLocks noGrp="1"/>
          </p:cNvSpPr>
          <p:nvPr>
            <p:ph type="title"/>
          </p:nvPr>
        </p:nvSpPr>
        <p:spPr/>
        <p:txBody>
          <a:bodyPr/>
          <a:lstStyle/>
          <a:p>
            <a:r>
              <a:rPr lang="en-GB" sz="3200" dirty="0"/>
              <a:t>Conclusion</a:t>
            </a:r>
          </a:p>
        </p:txBody>
      </p:sp>
      <p:sp>
        <p:nvSpPr>
          <p:cNvPr id="3" name="Text Placeholder 2">
            <a:extLst>
              <a:ext uri="{FF2B5EF4-FFF2-40B4-BE49-F238E27FC236}">
                <a16:creationId xmlns:a16="http://schemas.microsoft.com/office/drawing/2014/main" id="{9B9FDD7C-5641-444B-8328-47850FA5EE59}"/>
              </a:ext>
            </a:extLst>
          </p:cNvPr>
          <p:cNvSpPr>
            <a:spLocks noGrp="1"/>
          </p:cNvSpPr>
          <p:nvPr>
            <p:ph type="body" sz="quarter" idx="10"/>
          </p:nvPr>
        </p:nvSpPr>
        <p:spPr>
          <a:xfrm>
            <a:off x="263525" y="1347684"/>
            <a:ext cx="8569325" cy="2952800"/>
          </a:xfrm>
        </p:spPr>
        <p:txBody>
          <a:bodyPr/>
          <a:lstStyle/>
          <a:p>
            <a:pPr marL="285750" indent="-285750">
              <a:spcAft>
                <a:spcPts val="800"/>
              </a:spcAft>
              <a:buFont typeface="Arial" panose="020B0604020202020204" pitchFamily="34" charset="0"/>
              <a:buChar char="•"/>
            </a:pPr>
            <a:r>
              <a:rPr lang="en-GB" sz="1800" dirty="0"/>
              <a:t>Disabled consumers’ experience of utility providers is often poor. </a:t>
            </a:r>
          </a:p>
          <a:p>
            <a:pPr marL="285750" indent="-285750">
              <a:buFont typeface="Arial" panose="020B0604020202020204" pitchFamily="34" charset="0"/>
              <a:buChar char="•"/>
            </a:pPr>
            <a:r>
              <a:rPr lang="en-GB" sz="1800" dirty="0"/>
              <a:t>Accessing and managing utilities accounts is crucial for all consumers, but disabled consumers in particular can find this difficult due to problems with accessibility, inclusive communication and customer service support.</a:t>
            </a:r>
          </a:p>
          <a:p>
            <a:pPr marL="285750" indent="-285750">
              <a:buFont typeface="Arial" panose="020B0604020202020204" pitchFamily="34" charset="0"/>
              <a:buChar char="•"/>
            </a:pPr>
            <a:r>
              <a:rPr lang="en-GB" sz="1800" dirty="0"/>
              <a:t>There is a real opportunity for utility providers to make sure that disabled consumers are receiving high quality customer services for the utilities services that they need.</a:t>
            </a:r>
          </a:p>
        </p:txBody>
      </p:sp>
    </p:spTree>
    <p:extLst>
      <p:ext uri="{BB962C8B-B14F-4D97-AF65-F5344CB8AC3E}">
        <p14:creationId xmlns:p14="http://schemas.microsoft.com/office/powerpoint/2010/main" val="19510798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282F-C60F-42EA-B789-43D71EBDBC60}"/>
              </a:ext>
            </a:extLst>
          </p:cNvPr>
          <p:cNvSpPr>
            <a:spLocks noGrp="1"/>
          </p:cNvSpPr>
          <p:nvPr>
            <p:ph type="title"/>
          </p:nvPr>
        </p:nvSpPr>
        <p:spPr/>
        <p:txBody>
          <a:bodyPr/>
          <a:lstStyle/>
          <a:p>
            <a:r>
              <a:rPr lang="en-GB" sz="3200" dirty="0"/>
              <a:t>About Business Disability Forum</a:t>
            </a:r>
          </a:p>
        </p:txBody>
      </p:sp>
      <p:sp>
        <p:nvSpPr>
          <p:cNvPr id="3" name="Text Placeholder 2">
            <a:extLst>
              <a:ext uri="{FF2B5EF4-FFF2-40B4-BE49-F238E27FC236}">
                <a16:creationId xmlns:a16="http://schemas.microsoft.com/office/drawing/2014/main" id="{9B9FDD7C-5641-444B-8328-47850FA5EE59}"/>
              </a:ext>
            </a:extLst>
          </p:cNvPr>
          <p:cNvSpPr>
            <a:spLocks noGrp="1"/>
          </p:cNvSpPr>
          <p:nvPr>
            <p:ph type="body" sz="quarter" idx="10"/>
          </p:nvPr>
        </p:nvSpPr>
        <p:spPr>
          <a:xfrm>
            <a:off x="263525" y="1550789"/>
            <a:ext cx="8569325" cy="2952800"/>
          </a:xfrm>
        </p:spPr>
        <p:txBody>
          <a:bodyPr/>
          <a:lstStyle/>
          <a:p>
            <a:pPr fontAlgn="base">
              <a:spcBef>
                <a:spcPts val="670"/>
              </a:spcBef>
              <a:spcAft>
                <a:spcPts val="800"/>
              </a:spcAft>
            </a:pPr>
            <a:r>
              <a:rPr lang="en-GB" sz="1800" dirty="0">
                <a:effectLst/>
                <a:latin typeface="Arial" panose="020B0604020202020204" pitchFamily="34" charset="0"/>
                <a:ea typeface="Calibri" panose="020F0502020204030204" pitchFamily="34" charset="0"/>
              </a:rPr>
              <a:t>Business Disability Forum is the leading business membership organisation in disability inclusion. We are trusted partners, working with business, Government and disabled people to improve the life experiences of disabled employees and consumers, by removing barriers to inclusion.</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Find out more about the benefits of joining us at </a:t>
            </a:r>
            <a:r>
              <a:rPr lang="en-GB" sz="1800" u="sng" dirty="0">
                <a:solidFill>
                  <a:srgbClr val="0563C1"/>
                </a:solidFill>
                <a:effectLst/>
                <a:latin typeface="Arial" panose="020B0604020202020204" pitchFamily="34" charset="0"/>
                <a:ea typeface="Calibri" panose="020F0502020204030204" pitchFamily="34" charset="0"/>
                <a:hlinkClick r:id="rId2"/>
              </a:rPr>
              <a:t>businessdisabilityforum.org.uk/membership</a:t>
            </a:r>
            <a:r>
              <a:rPr lang="en-GB" sz="1800" dirty="0">
                <a:effectLst/>
                <a:latin typeface="Arial" panose="020B060402020202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33296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C6492A-4CC2-6141-A4B9-0CE38C806A68}"/>
              </a:ext>
            </a:extLst>
          </p:cNvPr>
          <p:cNvSpPr>
            <a:spLocks noGrp="1"/>
          </p:cNvSpPr>
          <p:nvPr>
            <p:ph type="title"/>
          </p:nvPr>
        </p:nvSpPr>
        <p:spPr/>
        <p:txBody>
          <a:bodyPr/>
          <a:lstStyle/>
          <a:p>
            <a:r>
              <a:rPr lang="en-US" dirty="0">
                <a:solidFill>
                  <a:schemeClr val="bg2"/>
                </a:solidFill>
              </a:rPr>
              <a:t>Contact us</a:t>
            </a:r>
          </a:p>
        </p:txBody>
      </p:sp>
      <p:sp>
        <p:nvSpPr>
          <p:cNvPr id="7" name="Text Placeholder 6">
            <a:extLst>
              <a:ext uri="{FF2B5EF4-FFF2-40B4-BE49-F238E27FC236}">
                <a16:creationId xmlns:a16="http://schemas.microsoft.com/office/drawing/2014/main" id="{C4B6335E-F6BF-1746-9CDD-33E42F358660}"/>
              </a:ext>
            </a:extLst>
          </p:cNvPr>
          <p:cNvSpPr>
            <a:spLocks noGrp="1"/>
          </p:cNvSpPr>
          <p:nvPr>
            <p:ph type="body" sz="quarter" idx="11"/>
          </p:nvPr>
        </p:nvSpPr>
        <p:spPr/>
        <p:txBody>
          <a:bodyPr/>
          <a:lstStyle/>
          <a:p>
            <a:r>
              <a:rPr lang="en-US" dirty="0">
                <a:solidFill>
                  <a:schemeClr val="bg2"/>
                </a:solidFill>
                <a:hlinkClick r:id="rId2">
                  <a:extLst>
                    <a:ext uri="{A12FA001-AC4F-418D-AE19-62706E023703}">
                      <ahyp:hlinkClr xmlns:ahyp="http://schemas.microsoft.com/office/drawing/2018/hyperlinkcolor" val="tx"/>
                    </a:ext>
                  </a:extLst>
                </a:hlinkClick>
              </a:rPr>
              <a:t>enquiries@businessdisabilityforum.org.uk</a:t>
            </a:r>
            <a:r>
              <a:rPr lang="en-US" dirty="0">
                <a:solidFill>
                  <a:schemeClr val="bg2"/>
                </a:solidFill>
              </a:rPr>
              <a:t> </a:t>
            </a:r>
          </a:p>
        </p:txBody>
      </p:sp>
      <p:sp>
        <p:nvSpPr>
          <p:cNvPr id="8" name="Text Placeholder 7">
            <a:extLst>
              <a:ext uri="{FF2B5EF4-FFF2-40B4-BE49-F238E27FC236}">
                <a16:creationId xmlns:a16="http://schemas.microsoft.com/office/drawing/2014/main" id="{76DA5B33-C7B0-5F45-838B-52545AC1370F}"/>
              </a:ext>
            </a:extLst>
          </p:cNvPr>
          <p:cNvSpPr>
            <a:spLocks noGrp="1"/>
          </p:cNvSpPr>
          <p:nvPr>
            <p:ph type="body" sz="quarter" idx="12"/>
          </p:nvPr>
        </p:nvSpPr>
        <p:spPr/>
        <p:txBody>
          <a:bodyPr/>
          <a:lstStyle/>
          <a:p>
            <a:r>
              <a:rPr lang="en-GB" b="0" i="0" dirty="0">
                <a:solidFill>
                  <a:schemeClr val="bg2"/>
                </a:solidFill>
                <a:effectLst/>
                <a:latin typeface="Arial" panose="020B0604020202020204" pitchFamily="34" charset="0"/>
              </a:rPr>
              <a:t>+44-</a:t>
            </a:r>
            <a:r>
              <a:rPr lang="en-GB" b="0" i="0">
                <a:solidFill>
                  <a:schemeClr val="bg2"/>
                </a:solidFill>
                <a:effectLst/>
                <a:latin typeface="Arial" panose="020B0604020202020204" pitchFamily="34" charset="0"/>
              </a:rPr>
              <a:t>(0)20-7403-3020</a:t>
            </a:r>
            <a:endParaRPr lang="en-US" dirty="0">
              <a:solidFill>
                <a:schemeClr val="bg2"/>
              </a:solidFill>
            </a:endParaRPr>
          </a:p>
        </p:txBody>
      </p:sp>
    </p:spTree>
    <p:extLst>
      <p:ext uri="{BB962C8B-B14F-4D97-AF65-F5344CB8AC3E}">
        <p14:creationId xmlns:p14="http://schemas.microsoft.com/office/powerpoint/2010/main" val="2082395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cks of gold coins">
            <a:extLst>
              <a:ext uri="{FF2B5EF4-FFF2-40B4-BE49-F238E27FC236}">
                <a16:creationId xmlns:a16="http://schemas.microsoft.com/office/drawing/2014/main" id="{E9CC99B4-559A-712F-BEB8-8609AD1F1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527" y="1752600"/>
            <a:ext cx="3533773" cy="2355849"/>
          </a:xfrm>
          <a:prstGeom prst="rect">
            <a:avLst/>
          </a:prstGeom>
        </p:spPr>
      </p:pic>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Spending power of disabled consumers</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7892"/>
            <a:ext cx="5197475" cy="3168545"/>
          </a:xfrm>
        </p:spPr>
        <p:txBody>
          <a:bodyPr/>
          <a:lstStyle/>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In the UK, it’s thought that some seven million people of working age have a disability. </a:t>
            </a:r>
            <a:r>
              <a:rPr lang="en-US" sz="1800" b="0" i="0" dirty="0">
                <a:solidFill>
                  <a:srgbClr val="4D4F53"/>
                </a:solidFill>
                <a:effectLst/>
              </a:rPr>
              <a:t>​</a:t>
            </a:r>
          </a:p>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They have a spending power, known as the "purple pound" worth around £274bn, and they want to make sure they choose the right utilities providers. </a:t>
            </a:r>
            <a:r>
              <a:rPr lang="en-US" sz="1800" b="0" i="0" dirty="0">
                <a:solidFill>
                  <a:srgbClr val="4D4F53"/>
                </a:solidFill>
                <a:effectLst/>
              </a:rPr>
              <a:t>​</a:t>
            </a:r>
          </a:p>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With consumers paying more attention than ever to their utility providers, now is the time to make sure you are attracting disabled consumers.</a:t>
            </a:r>
            <a:endParaRPr lang="en-US" sz="2400" dirty="0">
              <a:solidFill>
                <a:srgbClr val="4D4F53"/>
              </a:solidFill>
            </a:endParaRPr>
          </a:p>
        </p:txBody>
      </p:sp>
    </p:spTree>
    <p:extLst>
      <p:ext uri="{BB962C8B-B14F-4D97-AF65-F5344CB8AC3E}">
        <p14:creationId xmlns:p14="http://schemas.microsoft.com/office/powerpoint/2010/main" val="6503435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Product information is key</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8498"/>
            <a:ext cx="8671053" cy="2952800"/>
          </a:xfrm>
        </p:spPr>
        <p:txBody>
          <a:bodyPr/>
          <a:lstStyle/>
          <a:p>
            <a:pPr marL="285750" indent="-285750">
              <a:lnSpc>
                <a:spcPct val="107000"/>
              </a:lnSpc>
              <a:spcAft>
                <a:spcPts val="800"/>
              </a:spcAft>
              <a:buFont typeface="Arial" panose="020B0604020202020204" pitchFamily="34" charset="0"/>
              <a:buChar char="•"/>
            </a:pPr>
            <a:r>
              <a:rPr lang="en-US" sz="1800" dirty="0">
                <a:solidFill>
                  <a:srgbClr val="4D4F53"/>
                </a:solidFill>
              </a:rPr>
              <a:t>Disabled consumers want to know how they will set up, manage, and switch accounts before they buy.</a:t>
            </a:r>
          </a:p>
          <a:p>
            <a:pPr marL="285750" indent="-285750">
              <a:lnSpc>
                <a:spcPct val="107000"/>
              </a:lnSpc>
              <a:spcAft>
                <a:spcPts val="0"/>
              </a:spcAft>
              <a:buFont typeface="Arial" panose="020B0604020202020204" pitchFamily="34" charset="0"/>
              <a:buChar char="•"/>
            </a:pPr>
            <a:r>
              <a:rPr lang="en-US" sz="1800" dirty="0">
                <a:solidFill>
                  <a:srgbClr val="4D4F53"/>
                </a:solidFill>
              </a:rPr>
              <a:t>Key factors influencing the decision of provider include:</a:t>
            </a:r>
          </a:p>
          <a:p>
            <a:pPr marL="742950" lvl="1" indent="-285750">
              <a:lnSpc>
                <a:spcPct val="107000"/>
              </a:lnSpc>
              <a:spcAft>
                <a:spcPts val="0"/>
              </a:spcAft>
              <a:buFont typeface="Arial" panose="020B0604020202020204" pitchFamily="34" charset="0"/>
              <a:buChar char="•"/>
            </a:pPr>
            <a:r>
              <a:rPr lang="en-US" sz="1600" dirty="0">
                <a:solidFill>
                  <a:srgbClr val="4D4F53"/>
                </a:solidFill>
              </a:rPr>
              <a:t>Details about the account and ensuring it met the consumer’s requirements (55 per cent)</a:t>
            </a:r>
          </a:p>
          <a:p>
            <a:pPr marL="742950" lvl="1" indent="-285750">
              <a:lnSpc>
                <a:spcPct val="107000"/>
              </a:lnSpc>
              <a:spcAft>
                <a:spcPts val="0"/>
              </a:spcAft>
              <a:buFont typeface="Arial" panose="020B0604020202020204" pitchFamily="34" charset="0"/>
              <a:buChar char="•"/>
            </a:pPr>
            <a:r>
              <a:rPr lang="en-US" sz="1600" dirty="0">
                <a:solidFill>
                  <a:srgbClr val="4D4F53"/>
                </a:solidFill>
              </a:rPr>
              <a:t>The process and ease of setting up the account (49 per cent)</a:t>
            </a:r>
          </a:p>
          <a:p>
            <a:pPr marL="742950" lvl="1" indent="-285750">
              <a:lnSpc>
                <a:spcPct val="107000"/>
              </a:lnSpc>
              <a:spcAft>
                <a:spcPts val="800"/>
              </a:spcAft>
              <a:buFont typeface="Arial" panose="020B0604020202020204" pitchFamily="34" charset="0"/>
              <a:buChar char="•"/>
            </a:pPr>
            <a:r>
              <a:rPr lang="en-US" sz="1600" dirty="0">
                <a:solidFill>
                  <a:srgbClr val="4D4F53"/>
                </a:solidFill>
              </a:rPr>
              <a:t>Accessibility of the website or app (46 per cent).</a:t>
            </a:r>
          </a:p>
          <a:p>
            <a:pPr marL="285750" indent="-285750">
              <a:lnSpc>
                <a:spcPct val="107000"/>
              </a:lnSpc>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“I had two companies in mind as a result of talking to friends and reading reviews. The one that won was more accessible with an easier to use website and app.”</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lnSpc>
                <a:spcPct val="107000"/>
              </a:lnSpc>
              <a:spcAft>
                <a:spcPts val="800"/>
              </a:spcAft>
              <a:buFont typeface="Arial" panose="020B0604020202020204" pitchFamily="34" charset="0"/>
              <a:buChar char="•"/>
            </a:pPr>
            <a:endParaRPr lang="en-US" sz="1800" dirty="0">
              <a:solidFill>
                <a:srgbClr val="4D4F53"/>
              </a:solidFill>
            </a:endParaRPr>
          </a:p>
        </p:txBody>
      </p:sp>
    </p:spTree>
    <p:extLst>
      <p:ext uri="{BB962C8B-B14F-4D97-AF65-F5344CB8AC3E}">
        <p14:creationId xmlns:p14="http://schemas.microsoft.com/office/powerpoint/2010/main" val="34504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But it isn’t always easy to find</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8498"/>
            <a:ext cx="8671053" cy="2952800"/>
          </a:xfrm>
        </p:spPr>
        <p:txBody>
          <a:bodyPr/>
          <a:lstStyle/>
          <a:p>
            <a:pPr marL="285750" indent="-285750">
              <a:lnSpc>
                <a:spcPct val="107000"/>
              </a:lnSpc>
              <a:spcAft>
                <a:spcPts val="800"/>
              </a:spcAft>
              <a:buFont typeface="Arial" panose="020B0604020202020204" pitchFamily="34" charset="0"/>
              <a:buChar char="•"/>
            </a:pPr>
            <a:r>
              <a:rPr lang="en-US" sz="1800" dirty="0">
                <a:solidFill>
                  <a:srgbClr val="4D4F53"/>
                </a:solidFill>
              </a:rPr>
              <a:t>However</a:t>
            </a:r>
            <a:r>
              <a:rPr lang="en-US" sz="1800">
                <a:solidFill>
                  <a:srgbClr val="4D4F53"/>
                </a:solidFill>
              </a:rPr>
              <a:t>, 62 </a:t>
            </a:r>
            <a:r>
              <a:rPr lang="en-US" sz="1800" dirty="0">
                <a:solidFill>
                  <a:srgbClr val="4D4F53"/>
                </a:solidFill>
              </a:rPr>
              <a:t>per cent said that finding and accessing the information they needed was more challenging because of their disability.</a:t>
            </a:r>
          </a:p>
          <a:p>
            <a:pPr marL="285750" indent="-285750">
              <a:lnSpc>
                <a:spcPct val="107000"/>
              </a:lnSpc>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“For gas/electricity, it has proven very difficult to get info on whether smart meters are accessible or whether there is a workaround. The providers often either don't know or find it difficult to get information to me.”</a:t>
            </a:r>
          </a:p>
          <a:p>
            <a:pPr marL="285750" indent="-285750">
              <a:lnSpc>
                <a:spcPct val="107000"/>
              </a:lnSpc>
              <a:spcAft>
                <a:spcPts val="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“Because it was not easily available, information about the access services they provide, there was no way of knowing without signing up if their app was screen-reader friendly. It took a very, very, long time to get through to customer services on the phone.”</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26318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Consumers need informed and helpful support staff</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8498"/>
            <a:ext cx="5483225" cy="2952800"/>
          </a:xfrm>
        </p:spPr>
        <p:txBody>
          <a:bodyPr/>
          <a:lstStyle/>
          <a:p>
            <a:pPr marL="285750" indent="-285750">
              <a:lnSpc>
                <a:spcPct val="107000"/>
              </a:lnSpc>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Disabled consumers wanted to know that they would be able to get through to customer support staff, and that when they did, the staff would be able to meet their specific needs.</a:t>
            </a:r>
          </a:p>
          <a:p>
            <a:pPr marL="285750" indent="-285750">
              <a:lnSpc>
                <a:spcPct val="107000"/>
              </a:lnSpc>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41 per cent of respondents said that ‘confidence in how customer services and support would work’ influenced their decision of utilities providers.</a:t>
            </a:r>
          </a:p>
          <a:p>
            <a:pPr marL="285750" indent="-285750">
              <a:lnSpc>
                <a:spcPct val="107000"/>
              </a:lnSpc>
              <a:spcAft>
                <a:spcPts val="80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p:txBody>
      </p:sp>
      <p:pic>
        <p:nvPicPr>
          <p:cNvPr id="3" name="Graphic 2" descr="Woman raising finger">
            <a:extLst>
              <a:ext uri="{FF2B5EF4-FFF2-40B4-BE49-F238E27FC236}">
                <a16:creationId xmlns:a16="http://schemas.microsoft.com/office/drawing/2014/main" id="{49F9362D-02AD-0094-6421-857D8C55DB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7449" y="1348498"/>
            <a:ext cx="1661975" cy="3226627"/>
          </a:xfrm>
          <a:prstGeom prst="rect">
            <a:avLst/>
          </a:prstGeom>
        </p:spPr>
      </p:pic>
    </p:spTree>
    <p:extLst>
      <p:ext uri="{BB962C8B-B14F-4D97-AF65-F5344CB8AC3E}">
        <p14:creationId xmlns:p14="http://schemas.microsoft.com/office/powerpoint/2010/main" val="6519775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Inclusive communication</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8498"/>
            <a:ext cx="8671053" cy="2952800"/>
          </a:xfrm>
        </p:spPr>
        <p:txBody>
          <a:bodyPr/>
          <a:lstStyle/>
          <a:p>
            <a:pPr marL="285750" indent="-285750">
              <a:lnSpc>
                <a:spcPct val="107000"/>
              </a:lnSpc>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Disabled consumers want to be able to communicate with and receive communications from their utilities provider in a way that suits them.</a:t>
            </a:r>
          </a:p>
          <a:p>
            <a:pPr marL="285750" indent="-285750">
              <a:lnSpc>
                <a:spcPct val="107000"/>
              </a:lnSpc>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45 per cent said that they looked for utilities providers that offer a range of contact options.</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Providers also need to recognise how disability can affect how a consumer is able to communicate with them.</a:t>
            </a:r>
          </a:p>
          <a:p>
            <a:pPr marL="285750" indent="-285750">
              <a:lnSpc>
                <a:spcPct val="107000"/>
              </a:lnSpc>
              <a:spcAft>
                <a:spcPts val="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“They wanted a phone conversation. I am deaf.”</a:t>
            </a:r>
          </a:p>
          <a:p>
            <a:pPr marL="742950" lvl="1" indent="-285750">
              <a:lnSpc>
                <a:spcPct val="107000"/>
              </a:lnSpc>
              <a:spcAft>
                <a:spcPts val="800"/>
              </a:spcAft>
              <a:buFont typeface="Arial" panose="020B0604020202020204" pitchFamily="34" charset="0"/>
              <a:buChar char="•"/>
            </a:pPr>
            <a:r>
              <a:rPr lang="en-GB" sz="14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Deaf consumer</a:t>
            </a:r>
            <a:endParaRPr lang="en-GB" sz="14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a:lnSpc>
                <a:spcPct val="107000"/>
              </a:lnSpc>
              <a:spcAft>
                <a:spcPts val="800"/>
              </a:spcAft>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lnSpc>
                <a:spcPct val="107000"/>
              </a:lnSpc>
              <a:spcAft>
                <a:spcPts val="80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025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Getting it right – Disability awareness</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7894"/>
            <a:ext cx="8578063" cy="3148225"/>
          </a:xfrm>
        </p:spPr>
        <p:txBody>
          <a:bodyPr/>
          <a:lstStyle/>
          <a:p>
            <a:pPr marL="285750" indent="-285750">
              <a:spcAft>
                <a:spcPts val="800"/>
              </a:spcAft>
              <a:buFont typeface="Arial" panose="020B0604020202020204" pitchFamily="34" charset="0"/>
              <a:buChar char="•"/>
            </a:pPr>
            <a:r>
              <a:rPr lang="en-US" sz="1800" dirty="0">
                <a:solidFill>
                  <a:srgbClr val="4D4F53"/>
                </a:solidFill>
              </a:rPr>
              <a:t>Respondents praised utilities providers who demonstrated an awareness of disability and how it affected the ways in which consumers interact with their services.</a:t>
            </a: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“The ability to communicate with a person and not having to do everything online. Access to warm home discount. Disability awareness within the company so operatives coming to the house would be aware. Priority if there was an emergency.”</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US" sz="1800" dirty="0">
              <a:solidFill>
                <a:srgbClr val="4D4F53"/>
              </a:solidFill>
            </a:endParaRPr>
          </a:p>
        </p:txBody>
      </p:sp>
    </p:spTree>
    <p:extLst>
      <p:ext uri="{BB962C8B-B14F-4D97-AF65-F5344CB8AC3E}">
        <p14:creationId xmlns:p14="http://schemas.microsoft.com/office/powerpoint/2010/main" val="3653089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Getting it right – Accessibility</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7894"/>
            <a:ext cx="4899025" cy="3148225"/>
          </a:xfrm>
        </p:spPr>
        <p:txBody>
          <a:bodyPr/>
          <a:lstStyle/>
          <a:p>
            <a:pPr marL="285750" indent="-285750">
              <a:spcAft>
                <a:spcPts val="800"/>
              </a:spcAft>
              <a:buFont typeface="Arial" panose="020B0604020202020204" pitchFamily="34" charset="0"/>
              <a:buChar char="•"/>
            </a:pPr>
            <a:r>
              <a:rPr lang="en-GB" sz="1800" dirty="0">
                <a:solidFill>
                  <a:srgbClr val="4D4F53"/>
                </a:solidFill>
              </a:rPr>
              <a:t>Respondents also rewarded providers that showed they had considered disability and accessibility when designing websites and apps.</a:t>
            </a: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“I had two companies in mind as a result of talking to friends and reading reviews. The one that won was more accessible with an easier to use website and app.”</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GB" sz="1800" dirty="0">
              <a:solidFill>
                <a:srgbClr val="4D4F53"/>
              </a:solidFill>
            </a:endParaRPr>
          </a:p>
          <a:p>
            <a:pPr marL="285750" indent="-285750">
              <a:spcAft>
                <a:spcPts val="80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US" sz="1800" dirty="0">
              <a:solidFill>
                <a:srgbClr val="4D4F53"/>
              </a:solidFill>
            </a:endParaRPr>
          </a:p>
        </p:txBody>
      </p:sp>
      <p:pic>
        <p:nvPicPr>
          <p:cNvPr id="3" name="Graphic 2" descr="Man carrying laptop">
            <a:extLst>
              <a:ext uri="{FF2B5EF4-FFF2-40B4-BE49-F238E27FC236}">
                <a16:creationId xmlns:a16="http://schemas.microsoft.com/office/drawing/2014/main" id="{9EFD4AFA-8FBE-0B7C-3654-88749C8A00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3350" y="1509171"/>
            <a:ext cx="3492499" cy="2624422"/>
          </a:xfrm>
          <a:prstGeom prst="rect">
            <a:avLst/>
          </a:prstGeom>
        </p:spPr>
      </p:pic>
    </p:spTree>
    <p:extLst>
      <p:ext uri="{BB962C8B-B14F-4D97-AF65-F5344CB8AC3E}">
        <p14:creationId xmlns:p14="http://schemas.microsoft.com/office/powerpoint/2010/main" val="8580888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Getting it right – Communication and customer service</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347894"/>
            <a:ext cx="8578063" cy="3148225"/>
          </a:xfrm>
        </p:spPr>
        <p:txBody>
          <a:bodyPr/>
          <a:lstStyle/>
          <a:p>
            <a:pPr marL="285750" indent="-285750">
              <a:spcAft>
                <a:spcPts val="800"/>
              </a:spcAft>
              <a:buFont typeface="Arial" panose="020B0604020202020204" pitchFamily="34" charset="0"/>
              <a:buChar char="•"/>
            </a:pPr>
            <a:r>
              <a:rPr lang="en-GB" sz="1800" dirty="0">
                <a:solidFill>
                  <a:srgbClr val="4D4F53"/>
                </a:solidFill>
              </a:rPr>
              <a:t>Often the issue was not with providing the services that disabled consumers needed, but with this information not being shared with consumers.</a:t>
            </a: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“We went with the supplier who was clear and confident about their provision for disabled people. They actually prioritise our street now in the event of a power cut and this is a relief to know, apparently all providers do this, but the issue is none of the others were confident to say that!”</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“We have broadband and mobiles with [the same provider], although they are not cheapest, but we know their customer service is good. They are kind and consider my disability.”</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GB" sz="1800" dirty="0">
              <a:solidFill>
                <a:srgbClr val="4D4F53"/>
              </a:solidFill>
            </a:endParaRPr>
          </a:p>
          <a:p>
            <a:pPr marL="285750" indent="-285750">
              <a:spcAft>
                <a:spcPts val="80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GB" sz="1800" dirty="0">
              <a:solidFill>
                <a:srgbClr val="4D4F53"/>
              </a:solidFill>
            </a:endParaRPr>
          </a:p>
          <a:p>
            <a:pPr marL="285750" indent="-285750">
              <a:spcAft>
                <a:spcPts val="80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endParaRPr lang="en-US" sz="1800" dirty="0">
              <a:solidFill>
                <a:srgbClr val="4D4F53"/>
              </a:solidFill>
            </a:endParaRPr>
          </a:p>
        </p:txBody>
      </p:sp>
    </p:spTree>
    <p:extLst>
      <p:ext uri="{BB962C8B-B14F-4D97-AF65-F5344CB8AC3E}">
        <p14:creationId xmlns:p14="http://schemas.microsoft.com/office/powerpoint/2010/main" val="1997098053"/>
      </p:ext>
    </p:extLst>
  </p:cSld>
  <p:clrMapOvr>
    <a:masterClrMapping/>
  </p:clrMapOvr>
  <p:transition>
    <p:fade/>
  </p:transition>
</p:sld>
</file>

<file path=ppt/theme/theme1.xml><?xml version="1.0" encoding="utf-8"?>
<a:theme xmlns:a="http://schemas.openxmlformats.org/drawingml/2006/main" name="BDF Corporate slide deck">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2AEC189-073E-4C44-A590-A4533C61055A}"/>
    </a:ext>
  </a:extLst>
</a:theme>
</file>

<file path=ppt/theme/theme2.xml><?xml version="1.0" encoding="utf-8"?>
<a:theme xmlns:a="http://schemas.openxmlformats.org/drawingml/2006/main" name="1_Speech-to-text template">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090A296-A371-A14B-8A68-AA19897DBB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4F1BD405A0643A6094288625081CA" ma:contentTypeVersion="20" ma:contentTypeDescription="Create a new document." ma:contentTypeScope="" ma:versionID="29d4601e4f5a3e82f725094ee99c7ad3">
  <xsd:schema xmlns:xsd="http://www.w3.org/2001/XMLSchema" xmlns:xs="http://www.w3.org/2001/XMLSchema" xmlns:p="http://schemas.microsoft.com/office/2006/metadata/properties" xmlns:ns2="1f4de532-74b6-4cf9-904a-011d293f283e" xmlns:ns3="19f900bf-3690-4cf7-88cb-89763d3358eb" targetNamespace="http://schemas.microsoft.com/office/2006/metadata/properties" ma:root="true" ma:fieldsID="995bbbfc8793112304a786155889ef13" ns2:_="" ns3:_="">
    <xsd:import namespace="1f4de532-74b6-4cf9-904a-011d293f283e"/>
    <xsd:import namespace="19f900bf-3690-4cf7-88cb-89763d3358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de532-74b6-4cf9-904a-011d293f2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e83780a-7b56-4c29-9efc-efc2c02722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f900bf-3690-4cf7-88cb-89763d3358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93029a0-58d8-4798-871f-09a2d0fe6e88}" ma:internalName="TaxCatchAll" ma:showField="CatchAllData" ma:web="19f900bf-3690-4cf7-88cb-89763d3358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9f900bf-3690-4cf7-88cb-89763d3358eb" xsi:nil="true"/>
    <lcf76f155ced4ddcb4097134ff3c332f xmlns="1f4de532-74b6-4cf9-904a-011d293f28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665363-5DE0-4744-B08C-83AB88C44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de532-74b6-4cf9-904a-011d293f283e"/>
    <ds:schemaRef ds:uri="19f900bf-3690-4cf7-88cb-89763d335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B1C5B-6DB2-44A9-8BAC-DC78B3A7E9F3}">
  <ds:schemaRefs>
    <ds:schemaRef ds:uri="http://schemas.microsoft.com/sharepoint/v3/contenttype/forms"/>
  </ds:schemaRefs>
</ds:datastoreItem>
</file>

<file path=customXml/itemProps3.xml><?xml version="1.0" encoding="utf-8"?>
<ds:datastoreItem xmlns:ds="http://schemas.openxmlformats.org/officeDocument/2006/customXml" ds:itemID="{2273AF8E-6A0C-4339-A8A3-E089ABC4060F}">
  <ds:schemaRefs>
    <ds:schemaRef ds:uri="http://purl.org/dc/terms/"/>
    <ds:schemaRef ds:uri="http://schemas.microsoft.com/office/2006/documentManagement/types"/>
    <ds:schemaRef ds:uri="http://schemas.openxmlformats.org/package/2006/metadata/core-properties"/>
    <ds:schemaRef ds:uri="http://purl.org/dc/dcmitype/"/>
    <ds:schemaRef ds:uri="1f4de532-74b6-4cf9-904a-011d293f283e"/>
    <ds:schemaRef ds:uri="http://purl.org/dc/elements/1.1/"/>
    <ds:schemaRef ds:uri="http://www.w3.org/XML/1998/namespace"/>
    <ds:schemaRef ds:uri="http://schemas.microsoft.com/office/infopath/2007/PartnerControls"/>
    <ds:schemaRef ds:uri="19f900bf-3690-4cf7-88cb-89763d3358e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BDF Presentation</Template>
  <TotalTime>162</TotalTime>
  <Words>1065</Words>
  <Application>Microsoft Office PowerPoint</Application>
  <PresentationFormat>On-screen Show (16:9)</PresentationFormat>
  <Paragraphs>60</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Century Gothic</vt:lpstr>
      <vt:lpstr>Helvetica</vt:lpstr>
      <vt:lpstr>BDF Corporate slide deck</vt:lpstr>
      <vt:lpstr>1_Speech-to-text template</vt:lpstr>
      <vt:lpstr>What disabled consumers choose to buy and why – Utilities</vt:lpstr>
      <vt:lpstr>Spending power of disabled consumers</vt:lpstr>
      <vt:lpstr>Product information is key</vt:lpstr>
      <vt:lpstr>But it isn’t always easy to find</vt:lpstr>
      <vt:lpstr>Consumers need informed and helpful support staff</vt:lpstr>
      <vt:lpstr>Inclusive communication</vt:lpstr>
      <vt:lpstr>Getting it right – Disability awareness</vt:lpstr>
      <vt:lpstr>Getting it right – Accessibility</vt:lpstr>
      <vt:lpstr>Getting it right – Communication and customer service</vt:lpstr>
      <vt:lpstr>Key recommendations – Provide detailed information</vt:lpstr>
      <vt:lpstr>Key recommendations – Customer service support</vt:lpstr>
      <vt:lpstr>Key recommendations – Accessibility</vt:lpstr>
      <vt:lpstr>Conclusion</vt:lpstr>
      <vt:lpstr>About Business Disability Forum</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disabled consumers choose to buy and why – Days Out and Leisure</dc:title>
  <dc:creator>Bela Gor</dc:creator>
  <cp:lastModifiedBy>Jacob Spargo-Mabbs</cp:lastModifiedBy>
  <cp:revision>2</cp:revision>
  <dcterms:created xsi:type="dcterms:W3CDTF">2022-04-14T16:18:30Z</dcterms:created>
  <dcterms:modified xsi:type="dcterms:W3CDTF">2023-11-10T13:46:16Z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0x0101008904F1BD405A0643A6094288625081CA</vt:lpwstr>
  </property>
  <property fmtid="{D5CDD505-2E9C-101B-9397-08002B2CF9AE}" pid="3" name="Order">
    <vt:r8>1200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