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Lst>
  <p:notesMasterIdLst>
    <p:notesMasterId r:id="rId21"/>
  </p:notesMasterIdLst>
  <p:handoutMasterIdLst>
    <p:handoutMasterId r:id="rId22"/>
  </p:handoutMasterIdLst>
  <p:sldIdLst>
    <p:sldId id="256" r:id="rId6"/>
    <p:sldId id="257" r:id="rId7"/>
    <p:sldId id="260" r:id="rId8"/>
    <p:sldId id="268" r:id="rId9"/>
    <p:sldId id="274" r:id="rId10"/>
    <p:sldId id="261" r:id="rId11"/>
    <p:sldId id="264" r:id="rId12"/>
    <p:sldId id="269" r:id="rId13"/>
    <p:sldId id="272" r:id="rId14"/>
    <p:sldId id="273" r:id="rId15"/>
    <p:sldId id="270" r:id="rId16"/>
    <p:sldId id="271" r:id="rId17"/>
    <p:sldId id="275" r:id="rId18"/>
    <p:sldId id="276" r:id="rId19"/>
    <p:sldId id="258" r:id="rId20"/>
  </p:sldIdLst>
  <p:sldSz cx="9144000" cy="5143500" type="screen16x9"/>
  <p:notesSz cx="9144000" cy="6858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F21531-43FC-46FA-94C6-C47220D55D41}" v="9" dt="2023-11-10T14:11:25.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08"/>
  </p:normalViewPr>
  <p:slideViewPr>
    <p:cSldViewPr snapToGrid="0" showGuides="1">
      <p:cViewPr varScale="1">
        <p:scale>
          <a:sx n="150" d="100"/>
          <a:sy n="150" d="100"/>
        </p:scale>
        <p:origin x="510"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Spargo-Mabbs" userId="be6078b5-097b-4ae3-a9ee-bd32887d07e5" providerId="ADAL" clId="{CDF21531-43FC-46FA-94C6-C47220D55D41}"/>
    <pc:docChg chg="modSld">
      <pc:chgData name="Jacob Spargo-Mabbs" userId="be6078b5-097b-4ae3-a9ee-bd32887d07e5" providerId="ADAL" clId="{CDF21531-43FC-46FA-94C6-C47220D55D41}" dt="2023-11-10T14:11:29.426" v="16" actId="1076"/>
      <pc:docMkLst>
        <pc:docMk/>
      </pc:docMkLst>
      <pc:sldChg chg="addSp modSp mod">
        <pc:chgData name="Jacob Spargo-Mabbs" userId="be6078b5-097b-4ae3-a9ee-bd32887d07e5" providerId="ADAL" clId="{CDF21531-43FC-46FA-94C6-C47220D55D41}" dt="2023-11-10T14:09:43.724" v="3" actId="1076"/>
        <pc:sldMkLst>
          <pc:docMk/>
          <pc:sldMk cId="650343562" sldId="257"/>
        </pc:sldMkLst>
        <pc:spChg chg="mod">
          <ac:chgData name="Jacob Spargo-Mabbs" userId="be6078b5-097b-4ae3-a9ee-bd32887d07e5" providerId="ADAL" clId="{CDF21531-43FC-46FA-94C6-C47220D55D41}" dt="2023-11-10T14:09:29.391" v="0" actId="14100"/>
          <ac:spMkLst>
            <pc:docMk/>
            <pc:sldMk cId="650343562" sldId="257"/>
            <ac:spMk id="6" creationId="{BDBF9865-4557-2E43-992E-571AAE5C53C2}"/>
          </ac:spMkLst>
        </pc:spChg>
        <pc:picChg chg="add mod">
          <ac:chgData name="Jacob Spargo-Mabbs" userId="be6078b5-097b-4ae3-a9ee-bd32887d07e5" providerId="ADAL" clId="{CDF21531-43FC-46FA-94C6-C47220D55D41}" dt="2023-11-10T14:09:43.724" v="3" actId="1076"/>
          <ac:picMkLst>
            <pc:docMk/>
            <pc:sldMk cId="650343562" sldId="257"/>
            <ac:picMk id="3" creationId="{910CC4E6-CE01-68DC-F023-5DEF8B1B547E}"/>
          </ac:picMkLst>
        </pc:picChg>
      </pc:sldChg>
      <pc:sldChg chg="addSp modSp mod">
        <pc:chgData name="Jacob Spargo-Mabbs" userId="be6078b5-097b-4ae3-a9ee-bd32887d07e5" providerId="ADAL" clId="{CDF21531-43FC-46FA-94C6-C47220D55D41}" dt="2023-11-10T14:10:18.925" v="6" actId="1076"/>
        <pc:sldMkLst>
          <pc:docMk/>
          <pc:sldMk cId="2090318028" sldId="268"/>
        </pc:sldMkLst>
        <pc:spChg chg="mod">
          <ac:chgData name="Jacob Spargo-Mabbs" userId="be6078b5-097b-4ae3-a9ee-bd32887d07e5" providerId="ADAL" clId="{CDF21531-43FC-46FA-94C6-C47220D55D41}" dt="2023-11-10T14:09:51.267" v="4" actId="14100"/>
          <ac:spMkLst>
            <pc:docMk/>
            <pc:sldMk cId="2090318028" sldId="268"/>
            <ac:spMk id="6" creationId="{BDBF9865-4557-2E43-992E-571AAE5C53C2}"/>
          </ac:spMkLst>
        </pc:spChg>
        <pc:picChg chg="add mod">
          <ac:chgData name="Jacob Spargo-Mabbs" userId="be6078b5-097b-4ae3-a9ee-bd32887d07e5" providerId="ADAL" clId="{CDF21531-43FC-46FA-94C6-C47220D55D41}" dt="2023-11-10T14:10:18.925" v="6" actId="1076"/>
          <ac:picMkLst>
            <pc:docMk/>
            <pc:sldMk cId="2090318028" sldId="268"/>
            <ac:picMk id="3" creationId="{C555FA8E-973E-8A70-DCF4-DCBF4B005BFA}"/>
          </ac:picMkLst>
        </pc:picChg>
      </pc:sldChg>
      <pc:sldChg chg="addSp modSp mod">
        <pc:chgData name="Jacob Spargo-Mabbs" userId="be6078b5-097b-4ae3-a9ee-bd32887d07e5" providerId="ADAL" clId="{CDF21531-43FC-46FA-94C6-C47220D55D41}" dt="2023-11-10T14:11:02.873" v="11" actId="1076"/>
        <pc:sldMkLst>
          <pc:docMk/>
          <pc:sldMk cId="3823819979" sldId="272"/>
        </pc:sldMkLst>
        <pc:spChg chg="mod">
          <ac:chgData name="Jacob Spargo-Mabbs" userId="be6078b5-097b-4ae3-a9ee-bd32887d07e5" providerId="ADAL" clId="{CDF21531-43FC-46FA-94C6-C47220D55D41}" dt="2023-11-10T14:10:41.747" v="8" actId="14100"/>
          <ac:spMkLst>
            <pc:docMk/>
            <pc:sldMk cId="3823819979" sldId="272"/>
            <ac:spMk id="3" creationId="{B4E3EB0F-6BE0-4DB5-B97C-6DD39AD39EBC}"/>
          </ac:spMkLst>
        </pc:spChg>
        <pc:picChg chg="add mod">
          <ac:chgData name="Jacob Spargo-Mabbs" userId="be6078b5-097b-4ae3-a9ee-bd32887d07e5" providerId="ADAL" clId="{CDF21531-43FC-46FA-94C6-C47220D55D41}" dt="2023-11-10T14:11:02.873" v="11" actId="1076"/>
          <ac:picMkLst>
            <pc:docMk/>
            <pc:sldMk cId="3823819979" sldId="272"/>
            <ac:picMk id="5" creationId="{47E783B0-245D-58D6-AB38-8EAD7E55221C}"/>
          </ac:picMkLst>
        </pc:picChg>
      </pc:sldChg>
      <pc:sldChg chg="addSp modSp mod">
        <pc:chgData name="Jacob Spargo-Mabbs" userId="be6078b5-097b-4ae3-a9ee-bd32887d07e5" providerId="ADAL" clId="{CDF21531-43FC-46FA-94C6-C47220D55D41}" dt="2023-11-10T14:11:29.426" v="16" actId="1076"/>
        <pc:sldMkLst>
          <pc:docMk/>
          <pc:sldMk cId="1155026307" sldId="275"/>
        </pc:sldMkLst>
        <pc:spChg chg="mod">
          <ac:chgData name="Jacob Spargo-Mabbs" userId="be6078b5-097b-4ae3-a9ee-bd32887d07e5" providerId="ADAL" clId="{CDF21531-43FC-46FA-94C6-C47220D55D41}" dt="2023-11-10T14:11:12.617" v="12" actId="14100"/>
          <ac:spMkLst>
            <pc:docMk/>
            <pc:sldMk cId="1155026307" sldId="275"/>
            <ac:spMk id="3" creationId="{B4E3EB0F-6BE0-4DB5-B97C-6DD39AD39EBC}"/>
          </ac:spMkLst>
        </pc:spChg>
        <pc:picChg chg="add mod">
          <ac:chgData name="Jacob Spargo-Mabbs" userId="be6078b5-097b-4ae3-a9ee-bd32887d07e5" providerId="ADAL" clId="{CDF21531-43FC-46FA-94C6-C47220D55D41}" dt="2023-11-10T14:11:29.426" v="16" actId="1076"/>
          <ac:picMkLst>
            <pc:docMk/>
            <pc:sldMk cId="1155026307" sldId="275"/>
            <ac:picMk id="5" creationId="{472EC740-92EA-375D-45F6-62F18DF5D834}"/>
          </ac:picMkLst>
        </pc:picChg>
      </pc:sldChg>
    </pc:docChg>
  </pc:docChgLst>
  <pc:docChgLst>
    <pc:chgData name="Jacob Spargo-Mabbs" userId="be6078b5-097b-4ae3-a9ee-bd32887d07e5" providerId="ADAL" clId="{4C075370-AD98-41CF-8329-8FA232C65856}"/>
    <pc:docChg chg="undo custSel delSld modSld">
      <pc:chgData name="Jacob Spargo-Mabbs" userId="be6078b5-097b-4ae3-a9ee-bd32887d07e5" providerId="ADAL" clId="{4C075370-AD98-41CF-8329-8FA232C65856}" dt="2022-05-17T14:17:51.121" v="69" actId="47"/>
      <pc:docMkLst>
        <pc:docMk/>
      </pc:docMkLst>
      <pc:sldChg chg="modSp mod">
        <pc:chgData name="Jacob Spargo-Mabbs" userId="be6078b5-097b-4ae3-a9ee-bd32887d07e5" providerId="ADAL" clId="{4C075370-AD98-41CF-8329-8FA232C65856}" dt="2022-05-17T14:16:31.919" v="5" actId="20577"/>
        <pc:sldMkLst>
          <pc:docMk/>
          <pc:sldMk cId="509169213" sldId="256"/>
        </pc:sldMkLst>
        <pc:spChg chg="mod">
          <ac:chgData name="Jacob Spargo-Mabbs" userId="be6078b5-097b-4ae3-a9ee-bd32887d07e5" providerId="ADAL" clId="{4C075370-AD98-41CF-8329-8FA232C65856}" dt="2022-05-17T14:16:31.919" v="5" actId="20577"/>
          <ac:spMkLst>
            <pc:docMk/>
            <pc:sldMk cId="509169213" sldId="256"/>
            <ac:spMk id="8" creationId="{7EC05B6D-3F65-1947-8F50-6BBB2CD465DE}"/>
          </ac:spMkLst>
        </pc:spChg>
      </pc:sldChg>
      <pc:sldChg chg="modSp mod">
        <pc:chgData name="Jacob Spargo-Mabbs" userId="be6078b5-097b-4ae3-a9ee-bd32887d07e5" providerId="ADAL" clId="{4C075370-AD98-41CF-8329-8FA232C65856}" dt="2022-05-17T14:16:54.195" v="35" actId="20577"/>
        <pc:sldMkLst>
          <pc:docMk/>
          <pc:sldMk cId="650343562" sldId="257"/>
        </pc:sldMkLst>
        <pc:spChg chg="mod">
          <ac:chgData name="Jacob Spargo-Mabbs" userId="be6078b5-097b-4ae3-a9ee-bd32887d07e5" providerId="ADAL" clId="{4C075370-AD98-41CF-8329-8FA232C65856}" dt="2022-05-17T14:16:54.195" v="35" actId="20577"/>
          <ac:spMkLst>
            <pc:docMk/>
            <pc:sldMk cId="650343562" sldId="257"/>
            <ac:spMk id="6" creationId="{BDBF9865-4557-2E43-992E-571AAE5C53C2}"/>
          </ac:spMkLst>
        </pc:spChg>
      </pc:sldChg>
      <pc:sldChg chg="modSp del mod">
        <pc:chgData name="Jacob Spargo-Mabbs" userId="be6078b5-097b-4ae3-a9ee-bd32887d07e5" providerId="ADAL" clId="{4C075370-AD98-41CF-8329-8FA232C65856}" dt="2022-05-17T14:17:51.121" v="69" actId="47"/>
        <pc:sldMkLst>
          <pc:docMk/>
          <pc:sldMk cId="1843659821" sldId="259"/>
        </pc:sldMkLst>
        <pc:spChg chg="mod">
          <ac:chgData name="Jacob Spargo-Mabbs" userId="be6078b5-097b-4ae3-a9ee-bd32887d07e5" providerId="ADAL" clId="{4C075370-AD98-41CF-8329-8FA232C65856}" dt="2022-05-17T14:17:04.817" v="42" actId="20577"/>
          <ac:spMkLst>
            <pc:docMk/>
            <pc:sldMk cId="1843659821" sldId="259"/>
            <ac:spMk id="5" creationId="{1C6F0B08-BB80-B748-A2D0-797BAB32C344}"/>
          </ac:spMkLst>
        </pc:spChg>
        <pc:spChg chg="mod">
          <ac:chgData name="Jacob Spargo-Mabbs" userId="be6078b5-097b-4ae3-a9ee-bd32887d07e5" providerId="ADAL" clId="{4C075370-AD98-41CF-8329-8FA232C65856}" dt="2022-05-17T14:17:11.582" v="50" actId="20577"/>
          <ac:spMkLst>
            <pc:docMk/>
            <pc:sldMk cId="1843659821" sldId="259"/>
            <ac:spMk id="6" creationId="{BDBF9865-4557-2E43-992E-571AAE5C53C2}"/>
          </ac:spMkLst>
        </pc:spChg>
      </pc:sldChg>
      <pc:sldChg chg="modSp mod">
        <pc:chgData name="Jacob Spargo-Mabbs" userId="be6078b5-097b-4ae3-a9ee-bd32887d07e5" providerId="ADAL" clId="{4C075370-AD98-41CF-8329-8FA232C65856}" dt="2022-05-17T14:17:14.717" v="51" actId="20577"/>
        <pc:sldMkLst>
          <pc:docMk/>
          <pc:sldMk cId="34504766" sldId="260"/>
        </pc:sldMkLst>
        <pc:spChg chg="mod">
          <ac:chgData name="Jacob Spargo-Mabbs" userId="be6078b5-097b-4ae3-a9ee-bd32887d07e5" providerId="ADAL" clId="{4C075370-AD98-41CF-8329-8FA232C65856}" dt="2022-05-17T14:17:08.536" v="49" actId="20577"/>
          <ac:spMkLst>
            <pc:docMk/>
            <pc:sldMk cId="34504766" sldId="260"/>
            <ac:spMk id="5" creationId="{1C6F0B08-BB80-B748-A2D0-797BAB32C344}"/>
          </ac:spMkLst>
        </pc:spChg>
        <pc:spChg chg="mod">
          <ac:chgData name="Jacob Spargo-Mabbs" userId="be6078b5-097b-4ae3-a9ee-bd32887d07e5" providerId="ADAL" clId="{4C075370-AD98-41CF-8329-8FA232C65856}" dt="2022-05-17T14:17:14.717" v="51" actId="20577"/>
          <ac:spMkLst>
            <pc:docMk/>
            <pc:sldMk cId="34504766" sldId="260"/>
            <ac:spMk id="6" creationId="{BDBF9865-4557-2E43-992E-571AAE5C53C2}"/>
          </ac:spMkLst>
        </pc:spChg>
      </pc:sldChg>
      <pc:sldChg chg="modSp mod">
        <pc:chgData name="Jacob Spargo-Mabbs" userId="be6078b5-097b-4ae3-a9ee-bd32887d07e5" providerId="ADAL" clId="{4C075370-AD98-41CF-8329-8FA232C65856}" dt="2022-05-17T14:17:23.591" v="56" actId="20577"/>
        <pc:sldMkLst>
          <pc:docMk/>
          <pc:sldMk cId="3653089273" sldId="261"/>
        </pc:sldMkLst>
        <pc:spChg chg="mod">
          <ac:chgData name="Jacob Spargo-Mabbs" userId="be6078b5-097b-4ae3-a9ee-bd32887d07e5" providerId="ADAL" clId="{4C075370-AD98-41CF-8329-8FA232C65856}" dt="2022-05-17T14:17:21.379" v="55" actId="20577"/>
          <ac:spMkLst>
            <pc:docMk/>
            <pc:sldMk cId="3653089273" sldId="261"/>
            <ac:spMk id="5" creationId="{1C6F0B08-BB80-B748-A2D0-797BAB32C344}"/>
          </ac:spMkLst>
        </pc:spChg>
        <pc:spChg chg="mod">
          <ac:chgData name="Jacob Spargo-Mabbs" userId="be6078b5-097b-4ae3-a9ee-bd32887d07e5" providerId="ADAL" clId="{4C075370-AD98-41CF-8329-8FA232C65856}" dt="2022-05-17T14:17:23.591" v="56" actId="20577"/>
          <ac:spMkLst>
            <pc:docMk/>
            <pc:sldMk cId="3653089273" sldId="261"/>
            <ac:spMk id="6" creationId="{BDBF9865-4557-2E43-992E-571AAE5C53C2}"/>
          </ac:spMkLst>
        </pc:spChg>
      </pc:sldChg>
      <pc:sldChg chg="del">
        <pc:chgData name="Jacob Spargo-Mabbs" userId="be6078b5-097b-4ae3-a9ee-bd32887d07e5" providerId="ADAL" clId="{4C075370-AD98-41CF-8329-8FA232C65856}" dt="2022-05-17T14:17:26.632" v="57" actId="47"/>
        <pc:sldMkLst>
          <pc:docMk/>
          <pc:sldMk cId="3288833024" sldId="262"/>
        </pc:sldMkLst>
      </pc:sldChg>
      <pc:sldChg chg="del">
        <pc:chgData name="Jacob Spargo-Mabbs" userId="be6078b5-097b-4ae3-a9ee-bd32887d07e5" providerId="ADAL" clId="{4C075370-AD98-41CF-8329-8FA232C65856}" dt="2022-05-17T14:17:27.480" v="58" actId="47"/>
        <pc:sldMkLst>
          <pc:docMk/>
          <pc:sldMk cId="2835183409" sldId="263"/>
        </pc:sldMkLst>
      </pc:sldChg>
      <pc:sldChg chg="modSp mod">
        <pc:chgData name="Jacob Spargo-Mabbs" userId="be6078b5-097b-4ae3-a9ee-bd32887d07e5" providerId="ADAL" clId="{4C075370-AD98-41CF-8329-8FA232C65856}" dt="2022-05-17T14:17:39.793" v="64" actId="20577"/>
        <pc:sldMkLst>
          <pc:docMk/>
          <pc:sldMk cId="141026642" sldId="264"/>
        </pc:sldMkLst>
        <pc:spChg chg="mod">
          <ac:chgData name="Jacob Spargo-Mabbs" userId="be6078b5-097b-4ae3-a9ee-bd32887d07e5" providerId="ADAL" clId="{4C075370-AD98-41CF-8329-8FA232C65856}" dt="2022-05-17T14:17:38.123" v="63" actId="6549"/>
          <ac:spMkLst>
            <pc:docMk/>
            <pc:sldMk cId="141026642" sldId="264"/>
            <ac:spMk id="2" creationId="{E099DDDF-980D-4418-A6F0-BDE2FE32088A}"/>
          </ac:spMkLst>
        </pc:spChg>
        <pc:spChg chg="mod">
          <ac:chgData name="Jacob Spargo-Mabbs" userId="be6078b5-097b-4ae3-a9ee-bd32887d07e5" providerId="ADAL" clId="{4C075370-AD98-41CF-8329-8FA232C65856}" dt="2022-05-17T14:17:39.793" v="64" actId="20577"/>
          <ac:spMkLst>
            <pc:docMk/>
            <pc:sldMk cId="141026642" sldId="264"/>
            <ac:spMk id="3" creationId="{B4E3EB0F-6BE0-4DB5-B97C-6DD39AD39EBC}"/>
          </ac:spMkLst>
        </pc:spChg>
      </pc:sldChg>
      <pc:sldChg chg="del">
        <pc:chgData name="Jacob Spargo-Mabbs" userId="be6078b5-097b-4ae3-a9ee-bd32887d07e5" providerId="ADAL" clId="{4C075370-AD98-41CF-8329-8FA232C65856}" dt="2022-05-17T14:17:42.262" v="65" actId="47"/>
        <pc:sldMkLst>
          <pc:docMk/>
          <pc:sldMk cId="3869396374" sldId="265"/>
        </pc:sldMkLst>
      </pc:sldChg>
      <pc:sldChg chg="del">
        <pc:chgData name="Jacob Spargo-Mabbs" userId="be6078b5-097b-4ae3-a9ee-bd32887d07e5" providerId="ADAL" clId="{4C075370-AD98-41CF-8329-8FA232C65856}" dt="2022-05-17T14:17:42.646" v="66" actId="47"/>
        <pc:sldMkLst>
          <pc:docMk/>
          <pc:sldMk cId="1719234282" sldId="266"/>
        </pc:sldMkLst>
      </pc:sldChg>
      <pc:sldChg chg="modSp mod">
        <pc:chgData name="Jacob Spargo-Mabbs" userId="be6078b5-097b-4ae3-a9ee-bd32887d07e5" providerId="ADAL" clId="{4C075370-AD98-41CF-8329-8FA232C65856}" dt="2022-05-17T14:17:45.228" v="68" actId="20577"/>
        <pc:sldMkLst>
          <pc:docMk/>
          <pc:sldMk cId="1951079855" sldId="267"/>
        </pc:sldMkLst>
        <pc:spChg chg="mod">
          <ac:chgData name="Jacob Spargo-Mabbs" userId="be6078b5-097b-4ae3-a9ee-bd32887d07e5" providerId="ADAL" clId="{4C075370-AD98-41CF-8329-8FA232C65856}" dt="2022-05-17T14:17:45.228" v="68" actId="20577"/>
          <ac:spMkLst>
            <pc:docMk/>
            <pc:sldMk cId="1951079855" sldId="267"/>
            <ac:spMk id="3" creationId="{9B9FDD7C-5641-444B-8328-47850FA5EE59}"/>
          </ac:spMkLst>
        </pc:spChg>
      </pc:sldChg>
      <pc:sldChg chg="del">
        <pc:chgData name="Jacob Spargo-Mabbs" userId="be6078b5-097b-4ae3-a9ee-bd32887d07e5" providerId="ADAL" clId="{4C075370-AD98-41CF-8329-8FA232C65856}" dt="2022-05-17T14:17:28.307" v="59" actId="47"/>
        <pc:sldMkLst>
          <pc:docMk/>
          <pc:sldMk cId="3693371631" sldId="269"/>
        </pc:sldMkLst>
      </pc:sldChg>
      <pc:sldChg chg="del">
        <pc:chgData name="Jacob Spargo-Mabbs" userId="be6078b5-097b-4ae3-a9ee-bd32887d07e5" providerId="ADAL" clId="{4C075370-AD98-41CF-8329-8FA232C65856}" dt="2022-05-17T14:17:29.265" v="60" actId="47"/>
        <pc:sldMkLst>
          <pc:docMk/>
          <pc:sldMk cId="3337360418" sldId="270"/>
        </pc:sldMkLst>
      </pc:sldChg>
      <pc:sldChg chg="del">
        <pc:chgData name="Jacob Spargo-Mabbs" userId="be6078b5-097b-4ae3-a9ee-bd32887d07e5" providerId="ADAL" clId="{4C075370-AD98-41CF-8329-8FA232C65856}" dt="2022-05-17T14:17:43.064" v="67" actId="47"/>
        <pc:sldMkLst>
          <pc:docMk/>
          <pc:sldMk cId="2908231056" sldId="271"/>
        </pc:sldMkLst>
      </pc:sldChg>
    </pc:docChg>
  </pc:docChgLst>
  <pc:docChgLst>
    <pc:chgData name="Jacob Spargo-Mabbs" userId="be6078b5-097b-4ae3-a9ee-bd32887d07e5" providerId="ADAL" clId="{3E6DB96B-F8BF-417A-82FF-238B7B379604}"/>
    <pc:docChg chg="undo custSel addSld delSld modSld sldOrd">
      <pc:chgData name="Jacob Spargo-Mabbs" userId="be6078b5-097b-4ae3-a9ee-bd32887d07e5" providerId="ADAL" clId="{3E6DB96B-F8BF-417A-82FF-238B7B379604}" dt="2022-06-20T13:45:38.132" v="6694" actId="20577"/>
      <pc:docMkLst>
        <pc:docMk/>
      </pc:docMkLst>
      <pc:sldChg chg="delSp modSp mod">
        <pc:chgData name="Jacob Spargo-Mabbs" userId="be6078b5-097b-4ae3-a9ee-bd32887d07e5" providerId="ADAL" clId="{3E6DB96B-F8BF-417A-82FF-238B7B379604}" dt="2022-06-20T13:43:56.572" v="6688" actId="478"/>
        <pc:sldMkLst>
          <pc:docMk/>
          <pc:sldMk cId="509169213" sldId="256"/>
        </pc:sldMkLst>
        <pc:spChg chg="mod">
          <ac:chgData name="Jacob Spargo-Mabbs" userId="be6078b5-097b-4ae3-a9ee-bd32887d07e5" providerId="ADAL" clId="{3E6DB96B-F8BF-417A-82FF-238B7B379604}" dt="2022-05-19T13:15:37.785" v="5" actId="20577"/>
          <ac:spMkLst>
            <pc:docMk/>
            <pc:sldMk cId="509169213" sldId="256"/>
            <ac:spMk id="8" creationId="{7EC05B6D-3F65-1947-8F50-6BBB2CD465DE}"/>
          </ac:spMkLst>
        </pc:spChg>
        <pc:spChg chg="del">
          <ac:chgData name="Jacob Spargo-Mabbs" userId="be6078b5-097b-4ae3-a9ee-bd32887d07e5" providerId="ADAL" clId="{3E6DB96B-F8BF-417A-82FF-238B7B379604}" dt="2022-06-20T13:43:54.693" v="6687" actId="478"/>
          <ac:spMkLst>
            <pc:docMk/>
            <pc:sldMk cId="509169213" sldId="256"/>
            <ac:spMk id="9" creationId="{2C3BEABA-EED3-5B44-A075-7E94E83B083D}"/>
          </ac:spMkLst>
        </pc:spChg>
        <pc:spChg chg="del">
          <ac:chgData name="Jacob Spargo-Mabbs" userId="be6078b5-097b-4ae3-a9ee-bd32887d07e5" providerId="ADAL" clId="{3E6DB96B-F8BF-417A-82FF-238B7B379604}" dt="2022-06-20T13:43:56.572" v="6688" actId="478"/>
          <ac:spMkLst>
            <pc:docMk/>
            <pc:sldMk cId="509169213" sldId="256"/>
            <ac:spMk id="10" creationId="{4719E72A-CF17-B148-B775-EF7E26340C81}"/>
          </ac:spMkLst>
        </pc:spChg>
      </pc:sldChg>
      <pc:sldChg chg="modSp mod">
        <pc:chgData name="Jacob Spargo-Mabbs" userId="be6078b5-097b-4ae3-a9ee-bd32887d07e5" providerId="ADAL" clId="{3E6DB96B-F8BF-417A-82FF-238B7B379604}" dt="2022-06-20T13:44:12.721" v="6692" actId="20577"/>
        <pc:sldMkLst>
          <pc:docMk/>
          <pc:sldMk cId="650343562" sldId="257"/>
        </pc:sldMkLst>
        <pc:spChg chg="mod">
          <ac:chgData name="Jacob Spargo-Mabbs" userId="be6078b5-097b-4ae3-a9ee-bd32887d07e5" providerId="ADAL" clId="{3E6DB96B-F8BF-417A-82FF-238B7B379604}" dt="2022-06-20T13:44:12.721" v="6692" actId="20577"/>
          <ac:spMkLst>
            <pc:docMk/>
            <pc:sldMk cId="650343562" sldId="257"/>
            <ac:spMk id="6" creationId="{BDBF9865-4557-2E43-992E-571AAE5C53C2}"/>
          </ac:spMkLst>
        </pc:spChg>
      </pc:sldChg>
      <pc:sldChg chg="modSp mod">
        <pc:chgData name="Jacob Spargo-Mabbs" userId="be6078b5-097b-4ae3-a9ee-bd32887d07e5" providerId="ADAL" clId="{3E6DB96B-F8BF-417A-82FF-238B7B379604}" dt="2022-05-20T09:08:51.434" v="2401" actId="1035"/>
        <pc:sldMkLst>
          <pc:docMk/>
          <pc:sldMk cId="34504766" sldId="260"/>
        </pc:sldMkLst>
        <pc:spChg chg="mod">
          <ac:chgData name="Jacob Spargo-Mabbs" userId="be6078b5-097b-4ae3-a9ee-bd32887d07e5" providerId="ADAL" clId="{3E6DB96B-F8BF-417A-82FF-238B7B379604}" dt="2022-05-20T08:52:57.636" v="306" actId="20577"/>
          <ac:spMkLst>
            <pc:docMk/>
            <pc:sldMk cId="34504766" sldId="260"/>
            <ac:spMk id="5" creationId="{1C6F0B08-BB80-B748-A2D0-797BAB32C344}"/>
          </ac:spMkLst>
        </pc:spChg>
        <pc:spChg chg="mod">
          <ac:chgData name="Jacob Spargo-Mabbs" userId="be6078b5-097b-4ae3-a9ee-bd32887d07e5" providerId="ADAL" clId="{3E6DB96B-F8BF-417A-82FF-238B7B379604}" dt="2022-05-20T09:08:51.434" v="2401" actId="1035"/>
          <ac:spMkLst>
            <pc:docMk/>
            <pc:sldMk cId="34504766" sldId="260"/>
            <ac:spMk id="6" creationId="{BDBF9865-4557-2E43-992E-571AAE5C53C2}"/>
          </ac:spMkLst>
        </pc:spChg>
      </pc:sldChg>
      <pc:sldChg chg="modSp mod">
        <pc:chgData name="Jacob Spargo-Mabbs" userId="be6078b5-097b-4ae3-a9ee-bd32887d07e5" providerId="ADAL" clId="{3E6DB96B-F8BF-417A-82FF-238B7B379604}" dt="2022-06-20T13:45:38.132" v="6694" actId="20577"/>
        <pc:sldMkLst>
          <pc:docMk/>
          <pc:sldMk cId="3653089273" sldId="261"/>
        </pc:sldMkLst>
        <pc:spChg chg="mod">
          <ac:chgData name="Jacob Spargo-Mabbs" userId="be6078b5-097b-4ae3-a9ee-bd32887d07e5" providerId="ADAL" clId="{3E6DB96B-F8BF-417A-82FF-238B7B379604}" dt="2022-05-20T08:59:25.385" v="1582" actId="20577"/>
          <ac:spMkLst>
            <pc:docMk/>
            <pc:sldMk cId="3653089273" sldId="261"/>
            <ac:spMk id="5" creationId="{1C6F0B08-BB80-B748-A2D0-797BAB32C344}"/>
          </ac:spMkLst>
        </pc:spChg>
        <pc:spChg chg="mod">
          <ac:chgData name="Jacob Spargo-Mabbs" userId="be6078b5-097b-4ae3-a9ee-bd32887d07e5" providerId="ADAL" clId="{3E6DB96B-F8BF-417A-82FF-238B7B379604}" dt="2022-06-20T13:45:38.132" v="6694" actId="20577"/>
          <ac:spMkLst>
            <pc:docMk/>
            <pc:sldMk cId="3653089273" sldId="261"/>
            <ac:spMk id="6" creationId="{BDBF9865-4557-2E43-992E-571AAE5C53C2}"/>
          </ac:spMkLst>
        </pc:spChg>
      </pc:sldChg>
      <pc:sldChg chg="modSp mod">
        <pc:chgData name="Jacob Spargo-Mabbs" userId="be6078b5-097b-4ae3-a9ee-bd32887d07e5" providerId="ADAL" clId="{3E6DB96B-F8BF-417A-82FF-238B7B379604}" dt="2022-05-20T09:07:53.506" v="2355" actId="1036"/>
        <pc:sldMkLst>
          <pc:docMk/>
          <pc:sldMk cId="141026642" sldId="264"/>
        </pc:sldMkLst>
        <pc:spChg chg="mod">
          <ac:chgData name="Jacob Spargo-Mabbs" userId="be6078b5-097b-4ae3-a9ee-bd32887d07e5" providerId="ADAL" clId="{3E6DB96B-F8BF-417A-82FF-238B7B379604}" dt="2022-05-20T09:02:53.078" v="1795" actId="20577"/>
          <ac:spMkLst>
            <pc:docMk/>
            <pc:sldMk cId="141026642" sldId="264"/>
            <ac:spMk id="2" creationId="{E099DDDF-980D-4418-A6F0-BDE2FE32088A}"/>
          </ac:spMkLst>
        </pc:spChg>
        <pc:spChg chg="mod">
          <ac:chgData name="Jacob Spargo-Mabbs" userId="be6078b5-097b-4ae3-a9ee-bd32887d07e5" providerId="ADAL" clId="{3E6DB96B-F8BF-417A-82FF-238B7B379604}" dt="2022-05-20T09:07:53.506" v="2355" actId="1036"/>
          <ac:spMkLst>
            <pc:docMk/>
            <pc:sldMk cId="141026642" sldId="264"/>
            <ac:spMk id="3" creationId="{B4E3EB0F-6BE0-4DB5-B97C-6DD39AD39EBC}"/>
          </ac:spMkLst>
        </pc:spChg>
      </pc:sldChg>
      <pc:sldChg chg="del">
        <pc:chgData name="Jacob Spargo-Mabbs" userId="be6078b5-097b-4ae3-a9ee-bd32887d07e5" providerId="ADAL" clId="{3E6DB96B-F8BF-417A-82FF-238B7B379604}" dt="2022-05-20T09:39:06.393" v="6096" actId="47"/>
        <pc:sldMkLst>
          <pc:docMk/>
          <pc:sldMk cId="1951079855" sldId="267"/>
        </pc:sldMkLst>
      </pc:sldChg>
      <pc:sldChg chg="modSp add mod">
        <pc:chgData name="Jacob Spargo-Mabbs" userId="be6078b5-097b-4ae3-a9ee-bd32887d07e5" providerId="ADAL" clId="{3E6DB96B-F8BF-417A-82FF-238B7B379604}" dt="2022-05-20T09:25:36.365" v="5408" actId="20577"/>
        <pc:sldMkLst>
          <pc:docMk/>
          <pc:sldMk cId="2090318028" sldId="268"/>
        </pc:sldMkLst>
        <pc:spChg chg="mod">
          <ac:chgData name="Jacob Spargo-Mabbs" userId="be6078b5-097b-4ae3-a9ee-bd32887d07e5" providerId="ADAL" clId="{3E6DB96B-F8BF-417A-82FF-238B7B379604}" dt="2022-05-20T09:25:36.365" v="5408" actId="20577"/>
          <ac:spMkLst>
            <pc:docMk/>
            <pc:sldMk cId="2090318028" sldId="268"/>
            <ac:spMk id="5" creationId="{1C6F0B08-BB80-B748-A2D0-797BAB32C344}"/>
          </ac:spMkLst>
        </pc:spChg>
        <pc:spChg chg="mod">
          <ac:chgData name="Jacob Spargo-Mabbs" userId="be6078b5-097b-4ae3-a9ee-bd32887d07e5" providerId="ADAL" clId="{3E6DB96B-F8BF-417A-82FF-238B7B379604}" dt="2022-05-20T09:08:25.794" v="2384" actId="1036"/>
          <ac:spMkLst>
            <pc:docMk/>
            <pc:sldMk cId="2090318028" sldId="268"/>
            <ac:spMk id="6" creationId="{BDBF9865-4557-2E43-992E-571AAE5C53C2}"/>
          </ac:spMkLst>
        </pc:spChg>
      </pc:sldChg>
      <pc:sldChg chg="modSp add mod">
        <pc:chgData name="Jacob Spargo-Mabbs" userId="be6078b5-097b-4ae3-a9ee-bd32887d07e5" providerId="ADAL" clId="{3E6DB96B-F8BF-417A-82FF-238B7B379604}" dt="2022-05-20T09:13:07.995" v="2678" actId="20578"/>
        <pc:sldMkLst>
          <pc:docMk/>
          <pc:sldMk cId="2486142850" sldId="269"/>
        </pc:sldMkLst>
        <pc:spChg chg="mod">
          <ac:chgData name="Jacob Spargo-Mabbs" userId="be6078b5-097b-4ae3-a9ee-bd32887d07e5" providerId="ADAL" clId="{3E6DB96B-F8BF-417A-82FF-238B7B379604}" dt="2022-05-20T09:03:43.513" v="1842" actId="20577"/>
          <ac:spMkLst>
            <pc:docMk/>
            <pc:sldMk cId="2486142850" sldId="269"/>
            <ac:spMk id="2" creationId="{E099DDDF-980D-4418-A6F0-BDE2FE32088A}"/>
          </ac:spMkLst>
        </pc:spChg>
        <pc:spChg chg="mod">
          <ac:chgData name="Jacob Spargo-Mabbs" userId="be6078b5-097b-4ae3-a9ee-bd32887d07e5" providerId="ADAL" clId="{3E6DB96B-F8BF-417A-82FF-238B7B379604}" dt="2022-05-20T09:13:07.995" v="2678" actId="20578"/>
          <ac:spMkLst>
            <pc:docMk/>
            <pc:sldMk cId="2486142850" sldId="269"/>
            <ac:spMk id="3" creationId="{B4E3EB0F-6BE0-4DB5-B97C-6DD39AD39EBC}"/>
          </ac:spMkLst>
        </pc:spChg>
      </pc:sldChg>
      <pc:sldChg chg="modSp add mod">
        <pc:chgData name="Jacob Spargo-Mabbs" userId="be6078b5-097b-4ae3-a9ee-bd32887d07e5" providerId="ADAL" clId="{3E6DB96B-F8BF-417A-82FF-238B7B379604}" dt="2022-05-20T09:17:23.490" v="3575" actId="20577"/>
        <pc:sldMkLst>
          <pc:docMk/>
          <pc:sldMk cId="3506573948" sldId="270"/>
        </pc:sldMkLst>
        <pc:spChg chg="mod">
          <ac:chgData name="Jacob Spargo-Mabbs" userId="be6078b5-097b-4ae3-a9ee-bd32887d07e5" providerId="ADAL" clId="{3E6DB96B-F8BF-417A-82FF-238B7B379604}" dt="2022-05-20T09:17:23.490" v="3575" actId="20577"/>
          <ac:spMkLst>
            <pc:docMk/>
            <pc:sldMk cId="3506573948" sldId="270"/>
            <ac:spMk id="2" creationId="{E099DDDF-980D-4418-A6F0-BDE2FE32088A}"/>
          </ac:spMkLst>
        </pc:spChg>
        <pc:spChg chg="mod">
          <ac:chgData name="Jacob Spargo-Mabbs" userId="be6078b5-097b-4ae3-a9ee-bd32887d07e5" providerId="ADAL" clId="{3E6DB96B-F8BF-417A-82FF-238B7B379604}" dt="2022-05-20T09:16:53.565" v="3522" actId="20577"/>
          <ac:spMkLst>
            <pc:docMk/>
            <pc:sldMk cId="3506573948" sldId="270"/>
            <ac:spMk id="3" creationId="{B4E3EB0F-6BE0-4DB5-B97C-6DD39AD39EBC}"/>
          </ac:spMkLst>
        </pc:spChg>
      </pc:sldChg>
      <pc:sldChg chg="modSp add mod">
        <pc:chgData name="Jacob Spargo-Mabbs" userId="be6078b5-097b-4ae3-a9ee-bd32887d07e5" providerId="ADAL" clId="{3E6DB96B-F8BF-417A-82FF-238B7B379604}" dt="2022-05-20T09:20:37.897" v="4233" actId="20577"/>
        <pc:sldMkLst>
          <pc:docMk/>
          <pc:sldMk cId="3866698852" sldId="271"/>
        </pc:sldMkLst>
        <pc:spChg chg="mod">
          <ac:chgData name="Jacob Spargo-Mabbs" userId="be6078b5-097b-4ae3-a9ee-bd32887d07e5" providerId="ADAL" clId="{3E6DB96B-F8BF-417A-82FF-238B7B379604}" dt="2022-05-20T09:17:29.272" v="3589" actId="20577"/>
          <ac:spMkLst>
            <pc:docMk/>
            <pc:sldMk cId="3866698852" sldId="271"/>
            <ac:spMk id="2" creationId="{E099DDDF-980D-4418-A6F0-BDE2FE32088A}"/>
          </ac:spMkLst>
        </pc:spChg>
        <pc:spChg chg="mod">
          <ac:chgData name="Jacob Spargo-Mabbs" userId="be6078b5-097b-4ae3-a9ee-bd32887d07e5" providerId="ADAL" clId="{3E6DB96B-F8BF-417A-82FF-238B7B379604}" dt="2022-05-20T09:20:37.897" v="4233" actId="20577"/>
          <ac:spMkLst>
            <pc:docMk/>
            <pc:sldMk cId="3866698852" sldId="271"/>
            <ac:spMk id="3" creationId="{B4E3EB0F-6BE0-4DB5-B97C-6DD39AD39EBC}"/>
          </ac:spMkLst>
        </pc:spChg>
      </pc:sldChg>
      <pc:sldChg chg="modSp add mod ord">
        <pc:chgData name="Jacob Spargo-Mabbs" userId="be6078b5-097b-4ae3-a9ee-bd32887d07e5" providerId="ADAL" clId="{3E6DB96B-F8BF-417A-82FF-238B7B379604}" dt="2022-05-20T09:23:17.480" v="4889" actId="20577"/>
        <pc:sldMkLst>
          <pc:docMk/>
          <pc:sldMk cId="3823819979" sldId="272"/>
        </pc:sldMkLst>
        <pc:spChg chg="mod">
          <ac:chgData name="Jacob Spargo-Mabbs" userId="be6078b5-097b-4ae3-a9ee-bd32887d07e5" providerId="ADAL" clId="{3E6DB96B-F8BF-417A-82FF-238B7B379604}" dt="2022-05-20T09:21:06.099" v="4280" actId="20577"/>
          <ac:spMkLst>
            <pc:docMk/>
            <pc:sldMk cId="3823819979" sldId="272"/>
            <ac:spMk id="2" creationId="{E099DDDF-980D-4418-A6F0-BDE2FE32088A}"/>
          </ac:spMkLst>
        </pc:spChg>
        <pc:spChg chg="mod">
          <ac:chgData name="Jacob Spargo-Mabbs" userId="be6078b5-097b-4ae3-a9ee-bd32887d07e5" providerId="ADAL" clId="{3E6DB96B-F8BF-417A-82FF-238B7B379604}" dt="2022-05-20T09:23:17.480" v="4889" actId="20577"/>
          <ac:spMkLst>
            <pc:docMk/>
            <pc:sldMk cId="3823819979" sldId="272"/>
            <ac:spMk id="3" creationId="{B4E3EB0F-6BE0-4DB5-B97C-6DD39AD39EBC}"/>
          </ac:spMkLst>
        </pc:spChg>
      </pc:sldChg>
      <pc:sldChg chg="modSp add mod">
        <pc:chgData name="Jacob Spargo-Mabbs" userId="be6078b5-097b-4ae3-a9ee-bd32887d07e5" providerId="ADAL" clId="{3E6DB96B-F8BF-417A-82FF-238B7B379604}" dt="2022-05-20T09:31:26.046" v="6046" actId="20577"/>
        <pc:sldMkLst>
          <pc:docMk/>
          <pc:sldMk cId="2061563313" sldId="273"/>
        </pc:sldMkLst>
        <pc:spChg chg="mod">
          <ac:chgData name="Jacob Spargo-Mabbs" userId="be6078b5-097b-4ae3-a9ee-bd32887d07e5" providerId="ADAL" clId="{3E6DB96B-F8BF-417A-82FF-238B7B379604}" dt="2022-05-20T09:23:34.346" v="4923" actId="20577"/>
          <ac:spMkLst>
            <pc:docMk/>
            <pc:sldMk cId="2061563313" sldId="273"/>
            <ac:spMk id="2" creationId="{E099DDDF-980D-4418-A6F0-BDE2FE32088A}"/>
          </ac:spMkLst>
        </pc:spChg>
        <pc:spChg chg="mod">
          <ac:chgData name="Jacob Spargo-Mabbs" userId="be6078b5-097b-4ae3-a9ee-bd32887d07e5" providerId="ADAL" clId="{3E6DB96B-F8BF-417A-82FF-238B7B379604}" dt="2022-05-20T09:31:26.046" v="6046" actId="20577"/>
          <ac:spMkLst>
            <pc:docMk/>
            <pc:sldMk cId="2061563313" sldId="273"/>
            <ac:spMk id="3" creationId="{B4E3EB0F-6BE0-4DB5-B97C-6DD39AD39EBC}"/>
          </ac:spMkLst>
        </pc:spChg>
      </pc:sldChg>
      <pc:sldChg chg="modSp add mod">
        <pc:chgData name="Jacob Spargo-Mabbs" userId="be6078b5-097b-4ae3-a9ee-bd32887d07e5" providerId="ADAL" clId="{3E6DB96B-F8BF-417A-82FF-238B7B379604}" dt="2022-05-20T09:28:21.789" v="5989" actId="20577"/>
        <pc:sldMkLst>
          <pc:docMk/>
          <pc:sldMk cId="1323269275" sldId="274"/>
        </pc:sldMkLst>
        <pc:spChg chg="mod">
          <ac:chgData name="Jacob Spargo-Mabbs" userId="be6078b5-097b-4ae3-a9ee-bd32887d07e5" providerId="ADAL" clId="{3E6DB96B-F8BF-417A-82FF-238B7B379604}" dt="2022-05-20T09:26:36.127" v="5562" actId="20577"/>
          <ac:spMkLst>
            <pc:docMk/>
            <pc:sldMk cId="1323269275" sldId="274"/>
            <ac:spMk id="5" creationId="{1C6F0B08-BB80-B748-A2D0-797BAB32C344}"/>
          </ac:spMkLst>
        </pc:spChg>
        <pc:spChg chg="mod">
          <ac:chgData name="Jacob Spargo-Mabbs" userId="be6078b5-097b-4ae3-a9ee-bd32887d07e5" providerId="ADAL" clId="{3E6DB96B-F8BF-417A-82FF-238B7B379604}" dt="2022-05-20T09:28:21.789" v="5989" actId="20577"/>
          <ac:spMkLst>
            <pc:docMk/>
            <pc:sldMk cId="1323269275" sldId="274"/>
            <ac:spMk id="6" creationId="{BDBF9865-4557-2E43-992E-571AAE5C53C2}"/>
          </ac:spMkLst>
        </pc:spChg>
      </pc:sldChg>
      <pc:sldChg chg="modSp add mod">
        <pc:chgData name="Jacob Spargo-Mabbs" userId="be6078b5-097b-4ae3-a9ee-bd32887d07e5" providerId="ADAL" clId="{3E6DB96B-F8BF-417A-82FF-238B7B379604}" dt="2022-05-20T09:43:21.978" v="6686" actId="20577"/>
        <pc:sldMkLst>
          <pc:docMk/>
          <pc:sldMk cId="1155026307" sldId="275"/>
        </pc:sldMkLst>
        <pc:spChg chg="mod">
          <ac:chgData name="Jacob Spargo-Mabbs" userId="be6078b5-097b-4ae3-a9ee-bd32887d07e5" providerId="ADAL" clId="{3E6DB96B-F8BF-417A-82FF-238B7B379604}" dt="2022-05-20T09:39:09.987" v="6106" actId="20577"/>
          <ac:spMkLst>
            <pc:docMk/>
            <pc:sldMk cId="1155026307" sldId="275"/>
            <ac:spMk id="2" creationId="{E099DDDF-980D-4418-A6F0-BDE2FE32088A}"/>
          </ac:spMkLst>
        </pc:spChg>
        <pc:spChg chg="mod">
          <ac:chgData name="Jacob Spargo-Mabbs" userId="be6078b5-097b-4ae3-a9ee-bd32887d07e5" providerId="ADAL" clId="{3E6DB96B-F8BF-417A-82FF-238B7B379604}" dt="2022-05-20T09:43:21.978" v="6686" actId="20577"/>
          <ac:spMkLst>
            <pc:docMk/>
            <pc:sldMk cId="1155026307" sldId="275"/>
            <ac:spMk id="3" creationId="{B4E3EB0F-6BE0-4DB5-B97C-6DD39AD39EBC}"/>
          </ac:spMkLst>
        </pc:spChg>
      </pc:sldChg>
      <pc:sldChg chg="modSp add del mod">
        <pc:chgData name="Jacob Spargo-Mabbs" userId="be6078b5-097b-4ae3-a9ee-bd32887d07e5" providerId="ADAL" clId="{3E6DB96B-F8BF-417A-82FF-238B7B379604}" dt="2022-05-20T09:32:28.042" v="6094" actId="2696"/>
        <pc:sldMkLst>
          <pc:docMk/>
          <pc:sldMk cId="1653777983" sldId="275"/>
        </pc:sldMkLst>
        <pc:spChg chg="mod">
          <ac:chgData name="Jacob Spargo-Mabbs" userId="be6078b5-097b-4ae3-a9ee-bd32887d07e5" providerId="ADAL" clId="{3E6DB96B-F8BF-417A-82FF-238B7B379604}" dt="2022-05-20T09:32:23.278" v="6093" actId="20577"/>
          <ac:spMkLst>
            <pc:docMk/>
            <pc:sldMk cId="1653777983" sldId="275"/>
            <ac:spMk id="2" creationId="{E099DDDF-980D-4418-A6F0-BDE2FE32088A}"/>
          </ac:spMkLst>
        </pc:spChg>
      </pc:sldChg>
    </pc:docChg>
  </pc:docChgLst>
  <pc:docChgLst>
    <pc:chgData name="Jacob Spargo-Mabbs" userId="be6078b5-097b-4ae3-a9ee-bd32887d07e5" providerId="ADAL" clId="{F30FD340-5F49-4B29-98F9-D4859584F0F7}"/>
    <pc:docChg chg="undo custSel addSld delSld modSld sldOrd">
      <pc:chgData name="Jacob Spargo-Mabbs" userId="be6078b5-097b-4ae3-a9ee-bd32887d07e5" providerId="ADAL" clId="{F30FD340-5F49-4B29-98F9-D4859584F0F7}" dt="2022-05-17T14:11:13.969" v="1327" actId="20577"/>
      <pc:docMkLst>
        <pc:docMk/>
      </pc:docMkLst>
      <pc:sldChg chg="modSp mod">
        <pc:chgData name="Jacob Spargo-Mabbs" userId="be6078b5-097b-4ae3-a9ee-bd32887d07e5" providerId="ADAL" clId="{F30FD340-5F49-4B29-98F9-D4859584F0F7}" dt="2022-05-17T14:09:41.721" v="1262" actId="1076"/>
        <pc:sldMkLst>
          <pc:docMk/>
          <pc:sldMk cId="509169213" sldId="256"/>
        </pc:sldMkLst>
        <pc:spChg chg="mod">
          <ac:chgData name="Jacob Spargo-Mabbs" userId="be6078b5-097b-4ae3-a9ee-bd32887d07e5" providerId="ADAL" clId="{F30FD340-5F49-4B29-98F9-D4859584F0F7}" dt="2022-05-17T14:09:41.721" v="1262" actId="1076"/>
          <ac:spMkLst>
            <pc:docMk/>
            <pc:sldMk cId="509169213" sldId="256"/>
            <ac:spMk id="8" creationId="{7EC05B6D-3F65-1947-8F50-6BBB2CD465DE}"/>
          </ac:spMkLst>
        </pc:spChg>
      </pc:sldChg>
      <pc:sldChg chg="modSp mod">
        <pc:chgData name="Jacob Spargo-Mabbs" userId="be6078b5-097b-4ae3-a9ee-bd32887d07e5" providerId="ADAL" clId="{F30FD340-5F49-4B29-98F9-D4859584F0F7}" dt="2022-05-17T14:04:04.084" v="1219" actId="2711"/>
        <pc:sldMkLst>
          <pc:docMk/>
          <pc:sldMk cId="650343562" sldId="257"/>
        </pc:sldMkLst>
        <pc:spChg chg="mod">
          <ac:chgData name="Jacob Spargo-Mabbs" userId="be6078b5-097b-4ae3-a9ee-bd32887d07e5" providerId="ADAL" clId="{F30FD340-5F49-4B29-98F9-D4859584F0F7}" dt="2022-05-17T13:19:56.897" v="169" actId="403"/>
          <ac:spMkLst>
            <pc:docMk/>
            <pc:sldMk cId="650343562" sldId="257"/>
            <ac:spMk id="5" creationId="{1C6F0B08-BB80-B748-A2D0-797BAB32C344}"/>
          </ac:spMkLst>
        </pc:spChg>
        <pc:spChg chg="mod">
          <ac:chgData name="Jacob Spargo-Mabbs" userId="be6078b5-097b-4ae3-a9ee-bd32887d07e5" providerId="ADAL" clId="{F30FD340-5F49-4B29-98F9-D4859584F0F7}" dt="2022-05-17T14:04:04.084" v="1219" actId="2711"/>
          <ac:spMkLst>
            <pc:docMk/>
            <pc:sldMk cId="650343562" sldId="257"/>
            <ac:spMk id="6" creationId="{BDBF9865-4557-2E43-992E-571AAE5C53C2}"/>
          </ac:spMkLst>
        </pc:spChg>
      </pc:sldChg>
      <pc:sldChg chg="modSp mod">
        <pc:chgData name="Jacob Spargo-Mabbs" userId="be6078b5-097b-4ae3-a9ee-bd32887d07e5" providerId="ADAL" clId="{F30FD340-5F49-4B29-98F9-D4859584F0F7}" dt="2022-05-17T14:11:13.969" v="1327" actId="20577"/>
        <pc:sldMkLst>
          <pc:docMk/>
          <pc:sldMk cId="208239577" sldId="258"/>
        </pc:sldMkLst>
        <pc:spChg chg="mod">
          <ac:chgData name="Jacob Spargo-Mabbs" userId="be6078b5-097b-4ae3-a9ee-bd32887d07e5" providerId="ADAL" clId="{F30FD340-5F49-4B29-98F9-D4859584F0F7}" dt="2022-05-17T14:11:06.131" v="1323" actId="207"/>
          <ac:spMkLst>
            <pc:docMk/>
            <pc:sldMk cId="208239577" sldId="258"/>
            <ac:spMk id="7" creationId="{C4B6335E-F6BF-1746-9CDD-33E42F358660}"/>
          </ac:spMkLst>
        </pc:spChg>
        <pc:spChg chg="mod">
          <ac:chgData name="Jacob Spargo-Mabbs" userId="be6078b5-097b-4ae3-a9ee-bd32887d07e5" providerId="ADAL" clId="{F30FD340-5F49-4B29-98F9-D4859584F0F7}" dt="2022-05-17T14:11:13.969" v="1327" actId="20577"/>
          <ac:spMkLst>
            <pc:docMk/>
            <pc:sldMk cId="208239577" sldId="258"/>
            <ac:spMk id="8" creationId="{76DA5B33-C7B0-5F45-838B-52545AC1370F}"/>
          </ac:spMkLst>
        </pc:spChg>
      </pc:sldChg>
      <pc:sldChg chg="modSp mod">
        <pc:chgData name="Jacob Spargo-Mabbs" userId="be6078b5-097b-4ae3-a9ee-bd32887d07e5" providerId="ADAL" clId="{F30FD340-5F49-4B29-98F9-D4859584F0F7}" dt="2022-05-17T14:04:09.842" v="1220" actId="2711"/>
        <pc:sldMkLst>
          <pc:docMk/>
          <pc:sldMk cId="1843659821" sldId="259"/>
        </pc:sldMkLst>
        <pc:spChg chg="mod">
          <ac:chgData name="Jacob Spargo-Mabbs" userId="be6078b5-097b-4ae3-a9ee-bd32887d07e5" providerId="ADAL" clId="{F30FD340-5F49-4B29-98F9-D4859584F0F7}" dt="2022-05-17T13:19:59.855" v="170" actId="403"/>
          <ac:spMkLst>
            <pc:docMk/>
            <pc:sldMk cId="1843659821" sldId="259"/>
            <ac:spMk id="5" creationId="{1C6F0B08-BB80-B748-A2D0-797BAB32C344}"/>
          </ac:spMkLst>
        </pc:spChg>
        <pc:spChg chg="mod">
          <ac:chgData name="Jacob Spargo-Mabbs" userId="be6078b5-097b-4ae3-a9ee-bd32887d07e5" providerId="ADAL" clId="{F30FD340-5F49-4B29-98F9-D4859584F0F7}" dt="2022-05-17T14:04:09.842" v="1220" actId="2711"/>
          <ac:spMkLst>
            <pc:docMk/>
            <pc:sldMk cId="1843659821" sldId="259"/>
            <ac:spMk id="6" creationId="{BDBF9865-4557-2E43-992E-571AAE5C53C2}"/>
          </ac:spMkLst>
        </pc:spChg>
      </pc:sldChg>
      <pc:sldChg chg="modSp mod">
        <pc:chgData name="Jacob Spargo-Mabbs" userId="be6078b5-097b-4ae3-a9ee-bd32887d07e5" providerId="ADAL" clId="{F30FD340-5F49-4B29-98F9-D4859584F0F7}" dt="2022-05-17T13:22:58.165" v="231" actId="14100"/>
        <pc:sldMkLst>
          <pc:docMk/>
          <pc:sldMk cId="34504766" sldId="260"/>
        </pc:sldMkLst>
        <pc:spChg chg="mod">
          <ac:chgData name="Jacob Spargo-Mabbs" userId="be6078b5-097b-4ae3-a9ee-bd32887d07e5" providerId="ADAL" clId="{F30FD340-5F49-4B29-98F9-D4859584F0F7}" dt="2022-05-17T13:20:02.414" v="171" actId="403"/>
          <ac:spMkLst>
            <pc:docMk/>
            <pc:sldMk cId="34504766" sldId="260"/>
            <ac:spMk id="5" creationId="{1C6F0B08-BB80-B748-A2D0-797BAB32C344}"/>
          </ac:spMkLst>
        </pc:spChg>
        <pc:spChg chg="mod">
          <ac:chgData name="Jacob Spargo-Mabbs" userId="be6078b5-097b-4ae3-a9ee-bd32887d07e5" providerId="ADAL" clId="{F30FD340-5F49-4B29-98F9-D4859584F0F7}" dt="2022-05-17T13:22:58.165" v="231" actId="14100"/>
          <ac:spMkLst>
            <pc:docMk/>
            <pc:sldMk cId="34504766" sldId="260"/>
            <ac:spMk id="6" creationId="{BDBF9865-4557-2E43-992E-571AAE5C53C2}"/>
          </ac:spMkLst>
        </pc:spChg>
      </pc:sldChg>
      <pc:sldChg chg="modSp mod">
        <pc:chgData name="Jacob Spargo-Mabbs" userId="be6078b5-097b-4ae3-a9ee-bd32887d07e5" providerId="ADAL" clId="{F30FD340-5F49-4B29-98F9-D4859584F0F7}" dt="2022-05-17T13:26:29.678" v="400" actId="20577"/>
        <pc:sldMkLst>
          <pc:docMk/>
          <pc:sldMk cId="3653089273" sldId="261"/>
        </pc:sldMkLst>
        <pc:spChg chg="mod">
          <ac:chgData name="Jacob Spargo-Mabbs" userId="be6078b5-097b-4ae3-a9ee-bd32887d07e5" providerId="ADAL" clId="{F30FD340-5F49-4B29-98F9-D4859584F0F7}" dt="2022-05-17T13:26:29.678" v="400" actId="20577"/>
          <ac:spMkLst>
            <pc:docMk/>
            <pc:sldMk cId="3653089273" sldId="261"/>
            <ac:spMk id="5" creationId="{1C6F0B08-BB80-B748-A2D0-797BAB32C344}"/>
          </ac:spMkLst>
        </pc:spChg>
        <pc:spChg chg="mod">
          <ac:chgData name="Jacob Spargo-Mabbs" userId="be6078b5-097b-4ae3-a9ee-bd32887d07e5" providerId="ADAL" clId="{F30FD340-5F49-4B29-98F9-D4859584F0F7}" dt="2022-05-17T13:23:02.709" v="232" actId="14100"/>
          <ac:spMkLst>
            <pc:docMk/>
            <pc:sldMk cId="3653089273" sldId="261"/>
            <ac:spMk id="6" creationId="{BDBF9865-4557-2E43-992E-571AAE5C53C2}"/>
          </ac:spMkLst>
        </pc:spChg>
      </pc:sldChg>
      <pc:sldChg chg="modSp mod">
        <pc:chgData name="Jacob Spargo-Mabbs" userId="be6078b5-097b-4ae3-a9ee-bd32887d07e5" providerId="ADAL" clId="{F30FD340-5F49-4B29-98F9-D4859584F0F7}" dt="2022-05-17T13:43:44.104" v="665" actId="1076"/>
        <pc:sldMkLst>
          <pc:docMk/>
          <pc:sldMk cId="3288833024" sldId="262"/>
        </pc:sldMkLst>
        <pc:spChg chg="mod">
          <ac:chgData name="Jacob Spargo-Mabbs" userId="be6078b5-097b-4ae3-a9ee-bd32887d07e5" providerId="ADAL" clId="{F30FD340-5F49-4B29-98F9-D4859584F0F7}" dt="2022-05-17T13:27:25.471" v="495" actId="20577"/>
          <ac:spMkLst>
            <pc:docMk/>
            <pc:sldMk cId="3288833024" sldId="262"/>
            <ac:spMk id="2" creationId="{C7B84119-7403-449C-B795-5F6EB3737D61}"/>
          </ac:spMkLst>
        </pc:spChg>
        <pc:spChg chg="mod">
          <ac:chgData name="Jacob Spargo-Mabbs" userId="be6078b5-097b-4ae3-a9ee-bd32887d07e5" providerId="ADAL" clId="{F30FD340-5F49-4B29-98F9-D4859584F0F7}" dt="2022-05-17T13:43:44.104" v="665" actId="1076"/>
          <ac:spMkLst>
            <pc:docMk/>
            <pc:sldMk cId="3288833024" sldId="262"/>
            <ac:spMk id="3" creationId="{C279272E-9105-4AFB-AC2B-97BEE8A4B546}"/>
          </ac:spMkLst>
        </pc:spChg>
      </pc:sldChg>
      <pc:sldChg chg="modSp mod">
        <pc:chgData name="Jacob Spargo-Mabbs" userId="be6078b5-097b-4ae3-a9ee-bd32887d07e5" providerId="ADAL" clId="{F30FD340-5F49-4B29-98F9-D4859584F0F7}" dt="2022-05-17T14:06:28.097" v="1240" actId="14100"/>
        <pc:sldMkLst>
          <pc:docMk/>
          <pc:sldMk cId="2835183409" sldId="263"/>
        </pc:sldMkLst>
        <pc:spChg chg="mod">
          <ac:chgData name="Jacob Spargo-Mabbs" userId="be6078b5-097b-4ae3-a9ee-bd32887d07e5" providerId="ADAL" clId="{F30FD340-5F49-4B29-98F9-D4859584F0F7}" dt="2022-05-17T14:06:28.097" v="1240" actId="14100"/>
          <ac:spMkLst>
            <pc:docMk/>
            <pc:sldMk cId="2835183409" sldId="263"/>
            <ac:spMk id="2" creationId="{884771EB-7EE9-4848-A744-0F741F27AAC7}"/>
          </ac:spMkLst>
        </pc:spChg>
        <pc:spChg chg="mod">
          <ac:chgData name="Jacob Spargo-Mabbs" userId="be6078b5-097b-4ae3-a9ee-bd32887d07e5" providerId="ADAL" clId="{F30FD340-5F49-4B29-98F9-D4859584F0F7}" dt="2022-05-17T13:43:40.807" v="664" actId="1076"/>
          <ac:spMkLst>
            <pc:docMk/>
            <pc:sldMk cId="2835183409" sldId="263"/>
            <ac:spMk id="3" creationId="{3E38A250-249B-4421-943D-D76D733620C1}"/>
          </ac:spMkLst>
        </pc:spChg>
      </pc:sldChg>
      <pc:sldChg chg="modSp mod">
        <pc:chgData name="Jacob Spargo-Mabbs" userId="be6078b5-097b-4ae3-a9ee-bd32887d07e5" providerId="ADAL" clId="{F30FD340-5F49-4B29-98F9-D4859584F0F7}" dt="2022-05-17T14:07:11.334" v="1244" actId="403"/>
        <pc:sldMkLst>
          <pc:docMk/>
          <pc:sldMk cId="141026642" sldId="264"/>
        </pc:sldMkLst>
        <pc:spChg chg="mod">
          <ac:chgData name="Jacob Spargo-Mabbs" userId="be6078b5-097b-4ae3-a9ee-bd32887d07e5" providerId="ADAL" clId="{F30FD340-5F49-4B29-98F9-D4859584F0F7}" dt="2022-05-17T14:07:11.334" v="1244" actId="403"/>
          <ac:spMkLst>
            <pc:docMk/>
            <pc:sldMk cId="141026642" sldId="264"/>
            <ac:spMk id="2" creationId="{E099DDDF-980D-4418-A6F0-BDE2FE32088A}"/>
          </ac:spMkLst>
        </pc:spChg>
        <pc:spChg chg="mod">
          <ac:chgData name="Jacob Spargo-Mabbs" userId="be6078b5-097b-4ae3-a9ee-bd32887d07e5" providerId="ADAL" clId="{F30FD340-5F49-4B29-98F9-D4859584F0F7}" dt="2022-05-17T13:43:34.643" v="662" actId="1076"/>
          <ac:spMkLst>
            <pc:docMk/>
            <pc:sldMk cId="141026642" sldId="264"/>
            <ac:spMk id="3" creationId="{B4E3EB0F-6BE0-4DB5-B97C-6DD39AD39EBC}"/>
          </ac:spMkLst>
        </pc:spChg>
      </pc:sldChg>
      <pc:sldChg chg="modSp mod">
        <pc:chgData name="Jacob Spargo-Mabbs" userId="be6078b5-097b-4ae3-a9ee-bd32887d07e5" providerId="ADAL" clId="{F30FD340-5F49-4B29-98F9-D4859584F0F7}" dt="2022-05-17T14:07:16.034" v="1245" actId="403"/>
        <pc:sldMkLst>
          <pc:docMk/>
          <pc:sldMk cId="3869396374" sldId="265"/>
        </pc:sldMkLst>
        <pc:spChg chg="mod">
          <ac:chgData name="Jacob Spargo-Mabbs" userId="be6078b5-097b-4ae3-a9ee-bd32887d07e5" providerId="ADAL" clId="{F30FD340-5F49-4B29-98F9-D4859584F0F7}" dt="2022-05-17T14:07:16.034" v="1245" actId="403"/>
          <ac:spMkLst>
            <pc:docMk/>
            <pc:sldMk cId="3869396374" sldId="265"/>
            <ac:spMk id="2" creationId="{ED8098BE-4A4C-4950-8B29-D16F5F71488E}"/>
          </ac:spMkLst>
        </pc:spChg>
        <pc:spChg chg="mod">
          <ac:chgData name="Jacob Spargo-Mabbs" userId="be6078b5-097b-4ae3-a9ee-bd32887d07e5" providerId="ADAL" clId="{F30FD340-5F49-4B29-98F9-D4859584F0F7}" dt="2022-05-17T13:43:31.443" v="661" actId="1076"/>
          <ac:spMkLst>
            <pc:docMk/>
            <pc:sldMk cId="3869396374" sldId="265"/>
            <ac:spMk id="3" creationId="{42EEA21D-638E-4BEC-AAE5-1A1CAD5E7ED4}"/>
          </ac:spMkLst>
        </pc:spChg>
      </pc:sldChg>
      <pc:sldChg chg="modSp mod">
        <pc:chgData name="Jacob Spargo-Mabbs" userId="be6078b5-097b-4ae3-a9ee-bd32887d07e5" providerId="ADAL" clId="{F30FD340-5F49-4B29-98F9-D4859584F0F7}" dt="2022-05-17T14:07:36.170" v="1247" actId="1076"/>
        <pc:sldMkLst>
          <pc:docMk/>
          <pc:sldMk cId="1719234282" sldId="266"/>
        </pc:sldMkLst>
        <pc:spChg chg="mod">
          <ac:chgData name="Jacob Spargo-Mabbs" userId="be6078b5-097b-4ae3-a9ee-bd32887d07e5" providerId="ADAL" clId="{F30FD340-5F49-4B29-98F9-D4859584F0F7}" dt="2022-05-17T14:07:27.865" v="1246" actId="403"/>
          <ac:spMkLst>
            <pc:docMk/>
            <pc:sldMk cId="1719234282" sldId="266"/>
            <ac:spMk id="2" creationId="{561338AB-CAE0-4A62-8CC9-1A6807EAD323}"/>
          </ac:spMkLst>
        </pc:spChg>
        <pc:spChg chg="mod">
          <ac:chgData name="Jacob Spargo-Mabbs" userId="be6078b5-097b-4ae3-a9ee-bd32887d07e5" providerId="ADAL" clId="{F30FD340-5F49-4B29-98F9-D4859584F0F7}" dt="2022-05-17T14:07:36.170" v="1247" actId="1076"/>
          <ac:spMkLst>
            <pc:docMk/>
            <pc:sldMk cId="1719234282" sldId="266"/>
            <ac:spMk id="3" creationId="{24B98A50-871F-4069-8A8D-84DAD40E8504}"/>
          </ac:spMkLst>
        </pc:spChg>
      </pc:sldChg>
      <pc:sldChg chg="modSp mod">
        <pc:chgData name="Jacob Spargo-Mabbs" userId="be6078b5-097b-4ae3-a9ee-bd32887d07e5" providerId="ADAL" clId="{F30FD340-5F49-4B29-98F9-D4859584F0F7}" dt="2022-05-17T14:08:19.246" v="1250" actId="1076"/>
        <pc:sldMkLst>
          <pc:docMk/>
          <pc:sldMk cId="1951079855" sldId="267"/>
        </pc:sldMkLst>
        <pc:spChg chg="mod">
          <ac:chgData name="Jacob Spargo-Mabbs" userId="be6078b5-097b-4ae3-a9ee-bd32887d07e5" providerId="ADAL" clId="{F30FD340-5F49-4B29-98F9-D4859584F0F7}" dt="2022-05-17T13:20:35.502" v="189" actId="404"/>
          <ac:spMkLst>
            <pc:docMk/>
            <pc:sldMk cId="1951079855" sldId="267"/>
            <ac:spMk id="2" creationId="{3110282F-C60F-42EA-B789-43D71EBDBC60}"/>
          </ac:spMkLst>
        </pc:spChg>
        <pc:spChg chg="mod">
          <ac:chgData name="Jacob Spargo-Mabbs" userId="be6078b5-097b-4ae3-a9ee-bd32887d07e5" providerId="ADAL" clId="{F30FD340-5F49-4B29-98F9-D4859584F0F7}" dt="2022-05-17T14:08:19.246" v="1250" actId="1076"/>
          <ac:spMkLst>
            <pc:docMk/>
            <pc:sldMk cId="1951079855" sldId="267"/>
            <ac:spMk id="3" creationId="{9B9FDD7C-5641-444B-8328-47850FA5EE59}"/>
          </ac:spMkLst>
        </pc:spChg>
      </pc:sldChg>
      <pc:sldChg chg="modSp del mod">
        <pc:chgData name="Jacob Spargo-Mabbs" userId="be6078b5-097b-4ae3-a9ee-bd32887d07e5" providerId="ADAL" clId="{F30FD340-5F49-4B29-98F9-D4859584F0F7}" dt="2022-05-17T14:04:24.862" v="1221" actId="47"/>
        <pc:sldMkLst>
          <pc:docMk/>
          <pc:sldMk cId="1311258731" sldId="268"/>
        </pc:sldMkLst>
        <pc:spChg chg="mod">
          <ac:chgData name="Jacob Spargo-Mabbs" userId="be6078b5-097b-4ae3-a9ee-bd32887d07e5" providerId="ADAL" clId="{F30FD340-5F49-4B29-98F9-D4859584F0F7}" dt="2022-05-17T14:03:26.999" v="1218" actId="20577"/>
          <ac:spMkLst>
            <pc:docMk/>
            <pc:sldMk cId="1311258731" sldId="268"/>
            <ac:spMk id="2" creationId="{3EC2B096-B4F3-4499-BAA2-E1325055EE10}"/>
          </ac:spMkLst>
        </pc:spChg>
        <pc:spChg chg="mod">
          <ac:chgData name="Jacob Spargo-Mabbs" userId="be6078b5-097b-4ae3-a9ee-bd32887d07e5" providerId="ADAL" clId="{F30FD340-5F49-4B29-98F9-D4859584F0F7}" dt="2022-05-17T14:00:42.031" v="1104" actId="20577"/>
          <ac:spMkLst>
            <pc:docMk/>
            <pc:sldMk cId="1311258731" sldId="268"/>
            <ac:spMk id="3" creationId="{8DC6FA3E-1632-4F02-8422-FD296AB02A7A}"/>
          </ac:spMkLst>
        </pc:spChg>
      </pc:sldChg>
      <pc:sldChg chg="modSp mod">
        <pc:chgData name="Jacob Spargo-Mabbs" userId="be6078b5-097b-4ae3-a9ee-bd32887d07e5" providerId="ADAL" clId="{F30FD340-5F49-4B29-98F9-D4859584F0F7}" dt="2022-05-17T14:06:39.277" v="1241" actId="255"/>
        <pc:sldMkLst>
          <pc:docMk/>
          <pc:sldMk cId="3693371631" sldId="269"/>
        </pc:sldMkLst>
        <pc:spChg chg="mod">
          <ac:chgData name="Jacob Spargo-Mabbs" userId="be6078b5-097b-4ae3-a9ee-bd32887d07e5" providerId="ADAL" clId="{F30FD340-5F49-4B29-98F9-D4859584F0F7}" dt="2022-05-17T14:06:39.277" v="1241" actId="255"/>
          <ac:spMkLst>
            <pc:docMk/>
            <pc:sldMk cId="3693371631" sldId="269"/>
            <ac:spMk id="2" creationId="{B31D5835-959A-41F8-AC1A-E0F9AEF6E5DB}"/>
          </ac:spMkLst>
        </pc:spChg>
        <pc:spChg chg="mod">
          <ac:chgData name="Jacob Spargo-Mabbs" userId="be6078b5-097b-4ae3-a9ee-bd32887d07e5" providerId="ADAL" clId="{F30FD340-5F49-4B29-98F9-D4859584F0F7}" dt="2022-05-17T13:43:37.873" v="663" actId="1076"/>
          <ac:spMkLst>
            <pc:docMk/>
            <pc:sldMk cId="3693371631" sldId="269"/>
            <ac:spMk id="3" creationId="{36BD3DED-180B-4E27-AB73-B0EC0889CBC5}"/>
          </ac:spMkLst>
        </pc:spChg>
      </pc:sldChg>
      <pc:sldChg chg="modSp mod ord">
        <pc:chgData name="Jacob Spargo-Mabbs" userId="be6078b5-097b-4ae3-a9ee-bd32887d07e5" providerId="ADAL" clId="{F30FD340-5F49-4B29-98F9-D4859584F0F7}" dt="2022-05-17T14:06:57.634" v="1243" actId="1076"/>
        <pc:sldMkLst>
          <pc:docMk/>
          <pc:sldMk cId="3337360418" sldId="270"/>
        </pc:sldMkLst>
        <pc:spChg chg="mod">
          <ac:chgData name="Jacob Spargo-Mabbs" userId="be6078b5-097b-4ae3-a9ee-bd32887d07e5" providerId="ADAL" clId="{F30FD340-5F49-4B29-98F9-D4859584F0F7}" dt="2022-05-17T14:06:49.775" v="1242" actId="403"/>
          <ac:spMkLst>
            <pc:docMk/>
            <pc:sldMk cId="3337360418" sldId="270"/>
            <ac:spMk id="2" creationId="{CB3B0DB3-13CB-44AC-A140-E2DB50728A9D}"/>
          </ac:spMkLst>
        </pc:spChg>
        <pc:spChg chg="mod">
          <ac:chgData name="Jacob Spargo-Mabbs" userId="be6078b5-097b-4ae3-a9ee-bd32887d07e5" providerId="ADAL" clId="{F30FD340-5F49-4B29-98F9-D4859584F0F7}" dt="2022-05-17T14:06:57.634" v="1243" actId="1076"/>
          <ac:spMkLst>
            <pc:docMk/>
            <pc:sldMk cId="3337360418" sldId="270"/>
            <ac:spMk id="3" creationId="{6DFC6028-FD56-4BB0-B8FA-17B4667598E3}"/>
          </ac:spMkLst>
        </pc:spChg>
      </pc:sldChg>
      <pc:sldChg chg="modSp add mod">
        <pc:chgData name="Jacob Spargo-Mabbs" userId="be6078b5-097b-4ae3-a9ee-bd32887d07e5" providerId="ADAL" clId="{F30FD340-5F49-4B29-98F9-D4859584F0F7}" dt="2022-05-17T14:07:52.143" v="1249" actId="1076"/>
        <pc:sldMkLst>
          <pc:docMk/>
          <pc:sldMk cId="2908231056" sldId="271"/>
        </pc:sldMkLst>
        <pc:spChg chg="mod">
          <ac:chgData name="Jacob Spargo-Mabbs" userId="be6078b5-097b-4ae3-a9ee-bd32887d07e5" providerId="ADAL" clId="{F30FD340-5F49-4B29-98F9-D4859584F0F7}" dt="2022-05-17T14:07:45.998" v="1248" actId="403"/>
          <ac:spMkLst>
            <pc:docMk/>
            <pc:sldMk cId="2908231056" sldId="271"/>
            <ac:spMk id="2" creationId="{561338AB-CAE0-4A62-8CC9-1A6807EAD323}"/>
          </ac:spMkLst>
        </pc:spChg>
        <pc:spChg chg="mod">
          <ac:chgData name="Jacob Spargo-Mabbs" userId="be6078b5-097b-4ae3-a9ee-bd32887d07e5" providerId="ADAL" clId="{F30FD340-5F49-4B29-98F9-D4859584F0F7}" dt="2022-05-17T14:07:52.143" v="1249" actId="1076"/>
          <ac:spMkLst>
            <pc:docMk/>
            <pc:sldMk cId="2908231056" sldId="271"/>
            <ac:spMk id="3" creationId="{24B98A50-871F-4069-8A8D-84DAD40E850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694732-A7CD-4F40-B093-3856DE41D96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FA3CD005-435F-9C4E-B3F6-2A3F7816A6E0}"/>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028D1996-55C3-374F-A511-DC9F27067FFD}" type="datetimeFigureOut">
              <a:rPr lang="en-US" altLang="en-US"/>
              <a:pPr/>
              <a:t>11/10/2023</a:t>
            </a:fld>
            <a:endParaRPr lang="en-US" altLang="en-US"/>
          </a:p>
        </p:txBody>
      </p:sp>
      <p:sp>
        <p:nvSpPr>
          <p:cNvPr id="4" name="Footer Placeholder 3">
            <a:extLst>
              <a:ext uri="{FF2B5EF4-FFF2-40B4-BE49-F238E27FC236}">
                <a16:creationId xmlns:a16="http://schemas.microsoft.com/office/drawing/2014/main" id="{0089415B-DE51-0241-8738-8E782D295F90}"/>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EB8133E6-CABE-D14E-A76A-870BA18B64F4}"/>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4AB08F6-425A-C748-B149-1FB37069CB3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D7E845-EEBB-4B4F-B611-0E8BD5AAF76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768F437F-F2CB-604F-994C-CFDF38D16BE4}"/>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EE2FC6EB-69B0-7649-BF68-7F3C8DAA4ECC}" type="datetimeFigureOut">
              <a:rPr lang="en-GB" altLang="en-US"/>
              <a:pPr/>
              <a:t>10/11/2023</a:t>
            </a:fld>
            <a:endParaRPr lang="en-GB" altLang="en-US"/>
          </a:p>
        </p:txBody>
      </p:sp>
      <p:sp>
        <p:nvSpPr>
          <p:cNvPr id="4" name="Slide Image Placeholder 3">
            <a:extLst>
              <a:ext uri="{FF2B5EF4-FFF2-40B4-BE49-F238E27FC236}">
                <a16:creationId xmlns:a16="http://schemas.microsoft.com/office/drawing/2014/main" id="{18649392-BB6A-4F4B-B16D-65BA95B0C1B2}"/>
              </a:ext>
            </a:extLst>
          </p:cNvPr>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A6D022B-1AEC-2842-A1DA-291ECD28B742}"/>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B0BBDE3-03F9-0E4C-844C-B4CE2E40AF6B}"/>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E4C23073-5B35-9D49-9662-1997F51AFCFE}"/>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7CB24F7-A17F-4647-A9B9-1F206EF987C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sp>
        <p:nvSpPr>
          <p:cNvPr id="3" name="Title 2"/>
          <p:cNvSpPr>
            <a:spLocks noGrp="1"/>
          </p:cNvSpPr>
          <p:nvPr>
            <p:ph type="title"/>
          </p:nvPr>
        </p:nvSpPr>
        <p:spPr>
          <a:xfrm>
            <a:off x="272606"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pic>
        <p:nvPicPr>
          <p:cNvPr id="5" name="Picture 7">
            <a:extLst>
              <a:ext uri="{FF2B5EF4-FFF2-40B4-BE49-F238E27FC236}">
                <a16:creationId xmlns:a16="http://schemas.microsoft.com/office/drawing/2014/main" id="{C148D0F3-336B-9848-B15F-E01DBCCFC1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BDF706E-2A49-8A40-81E6-49687DFD39B3}"/>
              </a:ext>
              <a:ext uri="{C183D7F6-B498-43B3-948B-1728B52AA6E4}">
                <adec:decorative xmlns:adec="http://schemas.microsoft.com/office/drawing/2017/decorative" val="1"/>
              </a:ext>
            </a:extLst>
          </p:cNvPr>
          <p:cNvSpPr/>
          <p:nvPr/>
        </p:nvSpPr>
        <p:spPr>
          <a:xfrm>
            <a:off x="0" y="0"/>
            <a:ext cx="9144000" cy="35718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Box 11">
            <a:extLst>
              <a:ext uri="{FF2B5EF4-FFF2-40B4-BE49-F238E27FC236}">
                <a16:creationId xmlns:a16="http://schemas.microsoft.com/office/drawing/2014/main" id="{C0EBFEFF-3854-1148-B9E7-3F568F30A697}"/>
              </a:ext>
            </a:extLst>
          </p:cNvPr>
          <p:cNvSpPr txBox="1">
            <a:spLocks noChangeArrowheads="1"/>
          </p:cNvSpPr>
          <p:nvPr/>
        </p:nvSpPr>
        <p:spPr bwMode="auto">
          <a:xfrm>
            <a:off x="9075738" y="2811463"/>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endParaRPr lang="en-US" sz="1800"/>
          </a:p>
        </p:txBody>
      </p:sp>
      <p:sp>
        <p:nvSpPr>
          <p:cNvPr id="2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22"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ess Disability Forum logo.">
            <a:extLst>
              <a:ext uri="{FF2B5EF4-FFF2-40B4-BE49-F238E27FC236}">
                <a16:creationId xmlns:a16="http://schemas.microsoft.com/office/drawing/2014/main" id="{35FE9AAC-630E-D34D-BBBD-A97D31ECC5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72606" y="308561"/>
            <a:ext cx="1741805" cy="1222761"/>
          </a:xfrm>
          <a:prstGeom prst="rect">
            <a:avLst/>
          </a:prstGeom>
        </p:spPr>
      </p:pic>
    </p:spTree>
    <p:extLst>
      <p:ext uri="{BB962C8B-B14F-4D97-AF65-F5344CB8AC3E}">
        <p14:creationId xmlns:p14="http://schemas.microsoft.com/office/powerpoint/2010/main" val="234231662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B3647B6-AF3C-5044-A272-B22C2139EC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F5780E3B-8192-C24D-97DF-C15BC7683BDB}"/>
              </a:ext>
            </a:extLst>
          </p:cNvPr>
          <p:cNvSpPr txBox="1">
            <a:spLocks noChangeArrowheads="1"/>
          </p:cNvSpPr>
          <p:nvPr/>
        </p:nvSpPr>
        <p:spPr bwMode="auto">
          <a:xfrm>
            <a:off x="230188" y="1317625"/>
            <a:ext cx="728662"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b="1">
                <a:solidFill>
                  <a:srgbClr val="FFFFFF"/>
                </a:solidFill>
                <a:latin typeface="Helvetica" pitchFamily="2" charset="0"/>
              </a:rPr>
              <a:t>“</a:t>
            </a:r>
          </a:p>
        </p:txBody>
      </p:sp>
      <p:pic>
        <p:nvPicPr>
          <p:cNvPr id="8" name="Picture 10">
            <a:extLst>
              <a:ext uri="{FF2B5EF4-FFF2-40B4-BE49-F238E27FC236}">
                <a16:creationId xmlns:a16="http://schemas.microsoft.com/office/drawing/2014/main" id="{7EE06D6C-DCA5-8545-8880-0C94AFF656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364F1C17-27A0-E34B-8743-225C22AA6F59}"/>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7B1C416-5801-6542-B039-CA3F1EBC62C5}"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17" name="Text Placeholder 16"/>
          <p:cNvSpPr>
            <a:spLocks noGrp="1"/>
          </p:cNvSpPr>
          <p:nvPr>
            <p:ph type="body" sz="quarter" idx="10"/>
          </p:nvPr>
        </p:nvSpPr>
        <p:spPr>
          <a:xfrm>
            <a:off x="860867" y="211826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 name="Title 1"/>
          <p:cNvSpPr>
            <a:spLocks noGrp="1"/>
          </p:cNvSpPr>
          <p:nvPr>
            <p:ph type="title"/>
          </p:nvPr>
        </p:nvSpPr>
        <p:spPr/>
        <p:txBody>
          <a:bodyPr/>
          <a:lstStyle>
            <a:lvl1pPr>
              <a:lnSpc>
                <a:spcPct val="90000"/>
              </a:lnSpc>
              <a:defRPr>
                <a:solidFill>
                  <a:schemeClr val="accent3">
                    <a:lumMod val="20000"/>
                    <a:lumOff val="80000"/>
                  </a:schemeClr>
                </a:solidFill>
              </a:defRPr>
            </a:lvl1pPr>
          </a:lstStyle>
          <a:p>
            <a:r>
              <a:rPr lang="en-US"/>
              <a:t>Click to edit Master title style</a:t>
            </a:r>
            <a:endParaRPr lang="en-US" dirty="0"/>
          </a:p>
        </p:txBody>
      </p:sp>
      <p:sp>
        <p:nvSpPr>
          <p:cNvPr id="18" name="Text Placeholder 16"/>
          <p:cNvSpPr>
            <a:spLocks noGrp="1"/>
          </p:cNvSpPr>
          <p:nvPr>
            <p:ph type="body" sz="quarter" idx="11"/>
          </p:nvPr>
        </p:nvSpPr>
        <p:spPr>
          <a:xfrm>
            <a:off x="3544256" y="2115356"/>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1" name="Text Placeholder 16"/>
          <p:cNvSpPr>
            <a:spLocks noGrp="1"/>
          </p:cNvSpPr>
          <p:nvPr>
            <p:ph type="body" sz="quarter" idx="12"/>
          </p:nvPr>
        </p:nvSpPr>
        <p:spPr>
          <a:xfrm>
            <a:off x="6255057" y="2121581"/>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Tree>
    <p:extLst>
      <p:ext uri="{BB962C8B-B14F-4D97-AF65-F5344CB8AC3E}">
        <p14:creationId xmlns:p14="http://schemas.microsoft.com/office/powerpoint/2010/main" val="420847430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DA521A3B-C4C6-E04F-B898-EDDF9A88FA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F939A3E2-A6CB-1D4C-A23A-E0FBF720BE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B9C96C3A-555C-9E49-8522-2A52C1846C8F}"/>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64A859E-3B6F-4140-9E21-90BB7E81B5CC}"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lnSpc>
                <a:spcPct val="90000"/>
              </a:lnSpc>
              <a:defRPr baseline="0">
                <a:solidFill>
                  <a:schemeClr val="accent3">
                    <a:lumMod val="20000"/>
                    <a:lumOff val="80000"/>
                  </a:schemeClr>
                </a:solidFill>
              </a:defRPr>
            </a:lvl1pPr>
          </a:lstStyle>
          <a:p>
            <a:r>
              <a:rPr lang="en-US"/>
              <a:t>Click to edit Master title style</a:t>
            </a:r>
            <a:endParaRPr lang="en-US" dirty="0"/>
          </a:p>
        </p:txBody>
      </p:sp>
      <p:sp>
        <p:nvSpPr>
          <p:cNvPr id="14"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US"/>
              <a:t>Click to edit Master text styles</a:t>
            </a:r>
          </a:p>
        </p:txBody>
      </p:sp>
      <p:sp>
        <p:nvSpPr>
          <p:cNvPr id="16" name="Text Placeholder 7"/>
          <p:cNvSpPr>
            <a:spLocks noGrp="1"/>
          </p:cNvSpPr>
          <p:nvPr>
            <p:ph type="body" sz="quarter" idx="12"/>
          </p:nvPr>
        </p:nvSpPr>
        <p:spPr>
          <a:xfrm>
            <a:off x="323528" y="4407954"/>
            <a:ext cx="8496622" cy="432458"/>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1415160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lnSpc>
                <a:spcPct val="90000"/>
              </a:lnSpc>
              <a:defRPr sz="4000"/>
            </a:lvl1pPr>
          </a:lstStyle>
          <a:p>
            <a:r>
              <a:rPr lang="en-US"/>
              <a:t>Click to edit Master title style</a:t>
            </a:r>
            <a:endParaRPr lang="en-US" dirty="0"/>
          </a:p>
        </p:txBody>
      </p:sp>
      <p:sp>
        <p:nvSpPr>
          <p:cNvPr id="4" name="Picture Placeholder 3"/>
          <p:cNvSpPr>
            <a:spLocks noGrp="1"/>
          </p:cNvSpPr>
          <p:nvPr>
            <p:ph type="pic" sz="quarter" idx="10"/>
          </p:nvPr>
        </p:nvSpPr>
        <p:spPr>
          <a:xfrm>
            <a:off x="539552"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9" name="Picture Placeholder 3"/>
          <p:cNvSpPr>
            <a:spLocks noGrp="1"/>
          </p:cNvSpPr>
          <p:nvPr>
            <p:ph type="pic" sz="quarter" idx="15"/>
          </p:nvPr>
        </p:nvSpPr>
        <p:spPr>
          <a:xfrm>
            <a:off x="262778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0" name="Picture Placeholder 3"/>
          <p:cNvSpPr>
            <a:spLocks noGrp="1"/>
          </p:cNvSpPr>
          <p:nvPr>
            <p:ph type="pic" sz="quarter" idx="16"/>
          </p:nvPr>
        </p:nvSpPr>
        <p:spPr>
          <a:xfrm>
            <a:off x="4788024"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1" name="Picture Placeholder 3"/>
          <p:cNvSpPr>
            <a:spLocks noGrp="1"/>
          </p:cNvSpPr>
          <p:nvPr>
            <p:ph type="pic" sz="quarter" idx="17"/>
          </p:nvPr>
        </p:nvSpPr>
        <p:spPr>
          <a:xfrm>
            <a:off x="6876256" y="1720819"/>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2" name="Picture Placeholder 3"/>
          <p:cNvSpPr>
            <a:spLocks noGrp="1"/>
          </p:cNvSpPr>
          <p:nvPr>
            <p:ph type="pic" sz="quarter" idx="18"/>
          </p:nvPr>
        </p:nvSpPr>
        <p:spPr>
          <a:xfrm>
            <a:off x="539552"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3" name="Picture Placeholder 3"/>
          <p:cNvSpPr>
            <a:spLocks noGrp="1"/>
          </p:cNvSpPr>
          <p:nvPr>
            <p:ph type="pic" sz="quarter" idx="19"/>
          </p:nvPr>
        </p:nvSpPr>
        <p:spPr>
          <a:xfrm>
            <a:off x="262778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4" name="Picture Placeholder 3"/>
          <p:cNvSpPr>
            <a:spLocks noGrp="1"/>
          </p:cNvSpPr>
          <p:nvPr>
            <p:ph type="pic" sz="quarter" idx="20"/>
          </p:nvPr>
        </p:nvSpPr>
        <p:spPr>
          <a:xfrm>
            <a:off x="4788024"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
        <p:nvSpPr>
          <p:cNvPr id="15" name="Picture Placeholder 3"/>
          <p:cNvSpPr>
            <a:spLocks noGrp="1"/>
          </p:cNvSpPr>
          <p:nvPr>
            <p:ph type="pic" sz="quarter" idx="21"/>
          </p:nvPr>
        </p:nvSpPr>
        <p:spPr>
          <a:xfrm>
            <a:off x="6876256" y="3088971"/>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941657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US"/>
              <a:t>Click to edit Master title style</a:t>
            </a:r>
            <a:endParaRPr lang="en-US" dirty="0"/>
          </a:p>
        </p:txBody>
      </p:sp>
      <p:sp>
        <p:nvSpPr>
          <p:cNvPr id="4" name="Text Placeholder 3"/>
          <p:cNvSpPr>
            <a:spLocks noGrp="1"/>
          </p:cNvSpPr>
          <p:nvPr>
            <p:ph type="body" sz="quarter" idx="10"/>
          </p:nvPr>
        </p:nvSpPr>
        <p:spPr>
          <a:xfrm>
            <a:off x="266528" y="1664814"/>
            <a:ext cx="4753223" cy="2851624"/>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1"/>
          </p:nvPr>
        </p:nvSpPr>
        <p:spPr>
          <a:xfrm>
            <a:off x="5292080" y="1664814"/>
            <a:ext cx="3585220" cy="2851624"/>
          </a:xfrm>
        </p:spPr>
        <p:txBody>
          <a:bodyPr rtlCol="0">
            <a:normAutofit/>
          </a:bodyPr>
          <a:lstStyle>
            <a:lvl1pPr marL="0" indent="0">
              <a:buNone/>
              <a:defRPr sz="24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8720731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6" name="Picture Placeholder 5"/>
          <p:cNvSpPr>
            <a:spLocks noGrp="1"/>
          </p:cNvSpPr>
          <p:nvPr>
            <p:ph type="pic" sz="quarter" idx="11"/>
          </p:nvPr>
        </p:nvSpPr>
        <p:spPr>
          <a:xfrm>
            <a:off x="255588" y="1486717"/>
            <a:ext cx="8621712" cy="3163445"/>
          </a:xfrm>
        </p:spPr>
        <p:txBody>
          <a:bodyPr rtlCol="0">
            <a:normAutofit/>
          </a:bodyPr>
          <a:lstStyle>
            <a:lvl1pPr marL="0" indent="0">
              <a:buNone/>
              <a:defRPr sz="2400" baseline="0"/>
            </a:lvl1pPr>
          </a:lstStyle>
          <a:p>
            <a:pPr lvl="0"/>
            <a:r>
              <a:rPr lang="en-US" noProof="0"/>
              <a:t>Click icon to add picture</a:t>
            </a:r>
            <a:endParaRPr lang="en-US" noProof="0" dirty="0"/>
          </a:p>
        </p:txBody>
      </p:sp>
    </p:spTree>
    <p:extLst>
      <p:ext uri="{BB962C8B-B14F-4D97-AF65-F5344CB8AC3E}">
        <p14:creationId xmlns:p14="http://schemas.microsoft.com/office/powerpoint/2010/main" val="42819903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endParaRPr lang="en-US" dirty="0"/>
          </a:p>
        </p:txBody>
      </p:sp>
      <p:sp>
        <p:nvSpPr>
          <p:cNvPr id="9" name="TextBox 8">
            <a:extLst>
              <a:ext uri="{FF2B5EF4-FFF2-40B4-BE49-F238E27FC236}">
                <a16:creationId xmlns:a16="http://schemas.microsoft.com/office/drawing/2014/main" id="{970822CA-5092-1B42-8C1C-B41ED35AA8B9}"/>
              </a:ext>
            </a:extLst>
          </p:cNvPr>
          <p:cNvSpPr txBox="1"/>
          <p:nvPr userDrawn="1"/>
        </p:nvSpPr>
        <p:spPr>
          <a:xfrm>
            <a:off x="269875" y="1497013"/>
            <a:ext cx="8496300" cy="2308225"/>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r>
              <a:rPr lang="en-US" sz="2200" dirty="0" err="1">
                <a:solidFill>
                  <a:srgbClr val="FFFFFF"/>
                </a:solidFill>
                <a:latin typeface="+mn-lt"/>
                <a:ea typeface="+mn-ea"/>
              </a:rPr>
              <a:t>enquiries@businessdisabilityforum.org.uk</a:t>
            </a: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T:  020 7403 3020</a:t>
            </a:r>
          </a:p>
          <a:p>
            <a:pPr fontAlgn="auto">
              <a:spcBef>
                <a:spcPts val="0"/>
              </a:spcBef>
              <a:spcAft>
                <a:spcPts val="0"/>
              </a:spcAft>
              <a:defRPr/>
            </a:pPr>
            <a:endParaRPr lang="en-GB" spc="-150" dirty="0">
              <a:solidFill>
                <a:srgbClr val="FFFFFF"/>
              </a:solidFill>
              <a:latin typeface="Arial"/>
              <a:ea typeface="+mn-ea"/>
              <a:cs typeface="Arial"/>
            </a:endParaRPr>
          </a:p>
        </p:txBody>
      </p:sp>
      <p:pic>
        <p:nvPicPr>
          <p:cNvPr id="7" name="Picture 6">
            <a:extLst>
              <a:ext uri="{FF2B5EF4-FFF2-40B4-BE49-F238E27FC236}">
                <a16:creationId xmlns:a16="http://schemas.microsoft.com/office/drawing/2014/main" id="{3C98C923-AA31-CF4D-B26D-12C05F82846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194398298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TextBox 5">
            <a:extLst>
              <a:ext uri="{FF2B5EF4-FFF2-40B4-BE49-F238E27FC236}">
                <a16:creationId xmlns:a16="http://schemas.microsoft.com/office/drawing/2014/main" id="{85237265-C048-984B-8DD3-ED071776107D}"/>
              </a:ext>
            </a:extLst>
          </p:cNvPr>
          <p:cNvSpPr txBox="1"/>
          <p:nvPr userDrawn="1"/>
        </p:nvSpPr>
        <p:spPr>
          <a:xfrm>
            <a:off x="269875" y="1497013"/>
            <a:ext cx="8496300" cy="1878012"/>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p>
          <a:p>
            <a:pPr fontAlgn="auto">
              <a:spcBef>
                <a:spcPts val="0"/>
              </a:spcBef>
              <a:spcAft>
                <a:spcPts val="0"/>
              </a:spcAft>
              <a:defRPr/>
            </a:pPr>
            <a:r>
              <a:rPr lang="en-US" sz="2200" dirty="0">
                <a:solidFill>
                  <a:srgbClr val="FFFFFF"/>
                </a:solidFill>
                <a:latin typeface="+mn-lt"/>
                <a:ea typeface="+mn-ea"/>
              </a:rPr>
              <a:t>T:  </a:t>
            </a:r>
            <a:endParaRPr lang="en-GB" spc="-150" dirty="0">
              <a:solidFill>
                <a:srgbClr val="FFFFFF"/>
              </a:solidFill>
              <a:latin typeface="Arial"/>
              <a:ea typeface="+mn-ea"/>
              <a:cs typeface="Arial"/>
            </a:endParaRPr>
          </a:p>
        </p:txBody>
      </p:sp>
      <p:sp>
        <p:nvSpPr>
          <p:cNvPr id="7" name="Text Placeholder 16">
            <a:extLst>
              <a:ext uri="{FF2B5EF4-FFF2-40B4-BE49-F238E27FC236}">
                <a16:creationId xmlns:a16="http://schemas.microsoft.com/office/drawing/2014/main" id="{C749BCC2-BF64-6C41-9014-92428B744AD8}"/>
              </a:ext>
            </a:extLst>
          </p:cNvPr>
          <p:cNvSpPr>
            <a:spLocks noGrp="1"/>
          </p:cNvSpPr>
          <p:nvPr>
            <p:ph type="body" sz="quarter" idx="11"/>
          </p:nvPr>
        </p:nvSpPr>
        <p:spPr>
          <a:xfrm>
            <a:off x="618984" y="2665065"/>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8" name="Text Placeholder 16">
            <a:extLst>
              <a:ext uri="{FF2B5EF4-FFF2-40B4-BE49-F238E27FC236}">
                <a16:creationId xmlns:a16="http://schemas.microsoft.com/office/drawing/2014/main" id="{4EB8A2AE-D087-8D4B-914C-EBF8777333C5}"/>
              </a:ext>
            </a:extLst>
          </p:cNvPr>
          <p:cNvSpPr>
            <a:spLocks noGrp="1"/>
          </p:cNvSpPr>
          <p:nvPr>
            <p:ph type="body" sz="quarter" idx="12"/>
          </p:nvPr>
        </p:nvSpPr>
        <p:spPr>
          <a:xfrm>
            <a:off x="621431" y="2998898"/>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3CABAED7-34EA-9E41-A6CD-D26FF439093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5715185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990EC351-7981-A146-BE4B-3CCE6BB024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CA27CCE-13A9-B941-8638-B101DFB757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dirty="0"/>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dirty="0"/>
              <a:t>Click to edit Master text styles</a:t>
            </a:r>
          </a:p>
        </p:txBody>
      </p:sp>
      <p:pic>
        <p:nvPicPr>
          <p:cNvPr id="9" name="Picture 8" descr="Business Disability Forum logo.">
            <a:extLst>
              <a:ext uri="{FF2B5EF4-FFF2-40B4-BE49-F238E27FC236}">
                <a16:creationId xmlns:a16="http://schemas.microsoft.com/office/drawing/2014/main" id="{A69E82D8-E840-8041-91A9-749C4395DB6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273709" y="817252"/>
            <a:ext cx="1741805" cy="1222761"/>
          </a:xfrm>
          <a:prstGeom prst="rect">
            <a:avLst/>
          </a:prstGeom>
        </p:spPr>
      </p:pic>
    </p:spTree>
    <p:extLst>
      <p:ext uri="{BB962C8B-B14F-4D97-AF65-F5344CB8AC3E}">
        <p14:creationId xmlns:p14="http://schemas.microsoft.com/office/powerpoint/2010/main" val="1675652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0915420-8F74-9943-8B19-529C3DAD59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BB7F4C0-D072-8A44-B20D-E56F8B079B8A}"/>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ess Disability Forum - Disability Standard">
            <a:extLst>
              <a:ext uri="{FF2B5EF4-FFF2-40B4-BE49-F238E27FC236}">
                <a16:creationId xmlns:a16="http://schemas.microsoft.com/office/drawing/2014/main" id="{15210B67-4950-B14C-A7B8-461C6EAAB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77888"/>
            <a:ext cx="1647825" cy="1128919"/>
          </a:xfrm>
          <a:prstGeom prst="rect">
            <a:avLst/>
          </a:prstGeom>
        </p:spPr>
      </p:pic>
    </p:spTree>
    <p:extLst>
      <p:ext uri="{BB962C8B-B14F-4D97-AF65-F5344CB8AC3E}">
        <p14:creationId xmlns:p14="http://schemas.microsoft.com/office/powerpoint/2010/main" val="24252028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58DD894-A34E-3C45-99AB-7748CE272FC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4E86F17-D2BF-D743-B7D6-F9763946244B}"/>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a:t>Click to edit Master text styles</a:t>
            </a:r>
          </a:p>
        </p:txBody>
      </p:sp>
      <p:pic>
        <p:nvPicPr>
          <p:cNvPr id="8" name="Picture 7" descr="Business Disability Forum, Techology Taskforce.">
            <a:extLst>
              <a:ext uri="{FF2B5EF4-FFF2-40B4-BE49-F238E27FC236}">
                <a16:creationId xmlns:a16="http://schemas.microsoft.com/office/drawing/2014/main" id="{57E3BE40-84F3-4448-BE31-068309AE16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79475"/>
            <a:ext cx="1889125" cy="1122409"/>
          </a:xfrm>
          <a:prstGeom prst="rect">
            <a:avLst/>
          </a:prstGeom>
        </p:spPr>
      </p:pic>
    </p:spTree>
    <p:extLst>
      <p:ext uri="{BB962C8B-B14F-4D97-AF65-F5344CB8AC3E}">
        <p14:creationId xmlns:p14="http://schemas.microsoft.com/office/powerpoint/2010/main" val="492619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ability Standard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9A049A8-47A8-354D-8A1D-B598DF3CB7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D5416EA-DAB0-AE41-8DCD-52E451C24FA7}"/>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ess Disability Forum - Disability Standard">
            <a:extLst>
              <a:ext uri="{FF2B5EF4-FFF2-40B4-BE49-F238E27FC236}">
                <a16:creationId xmlns:a16="http://schemas.microsoft.com/office/drawing/2014/main" id="{F86E86E7-E91E-1540-955E-9C01BFC7A5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7188"/>
            <a:ext cx="1647825" cy="1128919"/>
          </a:xfrm>
          <a:prstGeom prst="rect">
            <a:avLst/>
          </a:prstGeom>
        </p:spPr>
      </p:pic>
    </p:spTree>
    <p:extLst>
      <p:ext uri="{BB962C8B-B14F-4D97-AF65-F5344CB8AC3E}">
        <p14:creationId xmlns:p14="http://schemas.microsoft.com/office/powerpoint/2010/main" val="18550262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4EED94-A67D-794E-85FB-6295D86B24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1671D32-62FF-0C4A-B506-F4B01B40477F}"/>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dirty="0"/>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dirty="0"/>
              <a:t>Click to edit Master text styles</a:t>
            </a:r>
          </a:p>
        </p:txBody>
      </p:sp>
      <p:pic>
        <p:nvPicPr>
          <p:cNvPr id="8" name="Picture 7" descr="Business Disability Forum, Presidents Group.">
            <a:extLst>
              <a:ext uri="{FF2B5EF4-FFF2-40B4-BE49-F238E27FC236}">
                <a16:creationId xmlns:a16="http://schemas.microsoft.com/office/drawing/2014/main" id="{11581FC3-974F-194D-94F1-C5C34B97D0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81063"/>
            <a:ext cx="1801812" cy="1160288"/>
          </a:xfrm>
          <a:prstGeom prst="rect">
            <a:avLst/>
          </a:prstGeom>
        </p:spPr>
      </p:pic>
    </p:spTree>
    <p:extLst>
      <p:ext uri="{BB962C8B-B14F-4D97-AF65-F5344CB8AC3E}">
        <p14:creationId xmlns:p14="http://schemas.microsoft.com/office/powerpoint/2010/main" val="4389206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364EED94-A67D-794E-85FB-6295D86B245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25240"/>
          <a:stretch>
            <a:fillRect/>
          </a:stretch>
        </p:blipFill>
        <p:spPr bwMode="auto">
          <a:xfrm>
            <a:off x="0" y="368141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1671D32-62FF-0C4A-B506-F4B01B40477F}"/>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2511071"/>
            <a:ext cx="8064896" cy="857250"/>
          </a:xfrm>
        </p:spPr>
        <p:txBody>
          <a:bodyPr/>
          <a:lstStyle>
            <a:lvl1pPr>
              <a:lnSpc>
                <a:spcPct val="90000"/>
              </a:lnSpc>
              <a:defRPr baseline="0">
                <a:solidFill>
                  <a:schemeClr val="tx1"/>
                </a:solidFill>
              </a:defRPr>
            </a:lvl1pPr>
          </a:lstStyle>
          <a:p>
            <a:r>
              <a:rPr lang="en-GB" dirty="0"/>
              <a:t>Click to edit Master title style</a:t>
            </a:r>
            <a:endParaRPr lang="en-US" dirty="0"/>
          </a:p>
        </p:txBody>
      </p:sp>
      <p:sp>
        <p:nvSpPr>
          <p:cNvPr id="10" name="Text Placeholder 19"/>
          <p:cNvSpPr>
            <a:spLocks noGrp="1"/>
          </p:cNvSpPr>
          <p:nvPr>
            <p:ph type="body" sz="quarter" idx="11"/>
          </p:nvPr>
        </p:nvSpPr>
        <p:spPr>
          <a:xfrm>
            <a:off x="261585" y="3969233"/>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GB" dirty="0"/>
              <a:t>Click to edit Master text styles</a:t>
            </a:r>
          </a:p>
        </p:txBody>
      </p:sp>
      <p:sp>
        <p:nvSpPr>
          <p:cNvPr id="11" name="Text Placeholder 21"/>
          <p:cNvSpPr>
            <a:spLocks noGrp="1"/>
          </p:cNvSpPr>
          <p:nvPr>
            <p:ph type="body" sz="quarter" idx="12"/>
          </p:nvPr>
        </p:nvSpPr>
        <p:spPr>
          <a:xfrm>
            <a:off x="261583" y="4420523"/>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GB" dirty="0"/>
              <a:t>Click to edit Master text styles</a:t>
            </a:r>
          </a:p>
        </p:txBody>
      </p:sp>
      <p:pic>
        <p:nvPicPr>
          <p:cNvPr id="8" name="Picture 7" descr="Businsess Disability Forum - Disability Standard">
            <a:extLst>
              <a:ext uri="{FF2B5EF4-FFF2-40B4-BE49-F238E27FC236}">
                <a16:creationId xmlns:a16="http://schemas.microsoft.com/office/drawing/2014/main" id="{6A78DC75-83C0-9D4D-B262-6D2AC5CBF8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876064"/>
            <a:ext cx="1668053" cy="1125242"/>
          </a:xfrm>
          <a:prstGeom prst="rect">
            <a:avLst/>
          </a:prstGeom>
        </p:spPr>
      </p:pic>
    </p:spTree>
    <p:extLst>
      <p:ext uri="{BB962C8B-B14F-4D97-AF65-F5344CB8AC3E}">
        <p14:creationId xmlns:p14="http://schemas.microsoft.com/office/powerpoint/2010/main" val="10808801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GB" dirty="0"/>
              <a:t>Click to edit Master title style</a:t>
            </a:r>
            <a:endParaRPr lang="en-US" dirty="0"/>
          </a:p>
        </p:txBody>
      </p:sp>
      <p:sp>
        <p:nvSpPr>
          <p:cNvPr id="4" name="Text Placeholder 3"/>
          <p:cNvSpPr>
            <a:spLocks noGrp="1"/>
          </p:cNvSpPr>
          <p:nvPr>
            <p:ph type="body" sz="quarter" idx="10"/>
          </p:nvPr>
        </p:nvSpPr>
        <p:spPr>
          <a:xfrm>
            <a:off x="272263" y="1943573"/>
            <a:ext cx="8569325" cy="2572865"/>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Tree>
    <p:extLst>
      <p:ext uri="{BB962C8B-B14F-4D97-AF65-F5344CB8AC3E}">
        <p14:creationId xmlns:p14="http://schemas.microsoft.com/office/powerpoint/2010/main" val="42615615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lvl1pPr>
              <a:lnSpc>
                <a:spcPct val="90000"/>
              </a:lnSpc>
              <a:defRPr sz="4000"/>
            </a:lvl1pPr>
          </a:lstStyle>
          <a:p>
            <a:r>
              <a:rPr lang="en-GB" dirty="0"/>
              <a:t>Click to edit Master title style</a:t>
            </a:r>
            <a:endParaRPr lang="en-US" dirty="0"/>
          </a:p>
        </p:txBody>
      </p:sp>
      <p:sp>
        <p:nvSpPr>
          <p:cNvPr id="5" name="Text Placeholder 4"/>
          <p:cNvSpPr>
            <a:spLocks noGrp="1"/>
          </p:cNvSpPr>
          <p:nvPr>
            <p:ph type="body" sz="quarter" idx="10"/>
          </p:nvPr>
        </p:nvSpPr>
        <p:spPr>
          <a:xfrm>
            <a:off x="250825" y="1966802"/>
            <a:ext cx="8626475" cy="26210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05565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dirty="0"/>
              <a:t>Click to edit Master title style</a:t>
            </a:r>
            <a:endParaRPr lang="en-US" dirty="0"/>
          </a:p>
        </p:txBody>
      </p:sp>
      <p:sp>
        <p:nvSpPr>
          <p:cNvPr id="3" name="Text Placeholder 6"/>
          <p:cNvSpPr>
            <a:spLocks noGrp="1"/>
          </p:cNvSpPr>
          <p:nvPr>
            <p:ph type="body" sz="quarter" idx="11"/>
          </p:nvPr>
        </p:nvSpPr>
        <p:spPr>
          <a:xfrm>
            <a:off x="323850" y="1754038"/>
            <a:ext cx="8496300" cy="2870350"/>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GB"/>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GB"/>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GB" noProof="0"/>
              <a:t>Drag picture to placeholder or click icon to add</a:t>
            </a:r>
            <a:endParaRPr lang="en-US" noProof="0" dirty="0"/>
          </a:p>
        </p:txBody>
      </p:sp>
    </p:spTree>
    <p:extLst>
      <p:ext uri="{BB962C8B-B14F-4D97-AF65-F5344CB8AC3E}">
        <p14:creationId xmlns:p14="http://schemas.microsoft.com/office/powerpoint/2010/main" val="352372637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03B37A17-51B1-EC42-9F25-A4CC32D52B4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a:extLst>
              <a:ext uri="{FF2B5EF4-FFF2-40B4-BE49-F238E27FC236}">
                <a16:creationId xmlns:a16="http://schemas.microsoft.com/office/drawing/2014/main" id="{18B8C372-0BA9-FB40-A65E-737BE5AEE2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C58ED6B1-240D-2143-85D1-52012E9CE4A5}"/>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2666A89-867D-2847-B2C0-0657BAA69538}"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a:xfrm>
            <a:off x="303624" y="795546"/>
            <a:ext cx="5400600" cy="3432387"/>
          </a:xfrm>
        </p:spPr>
        <p:txBody>
          <a:bodyPr>
            <a:normAutofit/>
          </a:bodyPr>
          <a:lstStyle>
            <a:lvl1pPr>
              <a:lnSpc>
                <a:spcPct val="80000"/>
              </a:lnSpc>
              <a:defRPr sz="44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4563088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layout">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91884B4B-466E-0846-8D8A-53A030D11F9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a:extLst>
              <a:ext uri="{FF2B5EF4-FFF2-40B4-BE49-F238E27FC236}">
                <a16:creationId xmlns:a16="http://schemas.microsoft.com/office/drawing/2014/main" id="{7DD6A2EB-AA87-484A-9859-823BB2A8A683}"/>
              </a:ext>
            </a:extLst>
          </p:cNvPr>
          <p:cNvSpPr txBox="1">
            <a:spLocks noChangeArrowheads="1"/>
          </p:cNvSpPr>
          <p:nvPr/>
        </p:nvSpPr>
        <p:spPr bwMode="auto">
          <a:xfrm>
            <a:off x="230188" y="1709738"/>
            <a:ext cx="728662"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600" b="1">
                <a:solidFill>
                  <a:srgbClr val="FFFFFF"/>
                </a:solidFill>
                <a:latin typeface="Helvetica" pitchFamily="2" charset="0"/>
              </a:rPr>
              <a:t>“</a:t>
            </a:r>
          </a:p>
        </p:txBody>
      </p:sp>
      <p:pic>
        <p:nvPicPr>
          <p:cNvPr id="8" name="Picture 9">
            <a:extLst>
              <a:ext uri="{FF2B5EF4-FFF2-40B4-BE49-F238E27FC236}">
                <a16:creationId xmlns:a16="http://schemas.microsoft.com/office/drawing/2014/main" id="{D40D7AF6-0D4A-D545-96C3-6196FA93F8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3">
            <a:extLst>
              <a:ext uri="{FF2B5EF4-FFF2-40B4-BE49-F238E27FC236}">
                <a16:creationId xmlns:a16="http://schemas.microsoft.com/office/drawing/2014/main" id="{265CFEA3-E32D-5B4E-B233-7CE8B20B39E7}"/>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EEB29B4-44FF-6341-86CE-6075F929D727}"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17" name="Text Placeholder 16"/>
          <p:cNvSpPr>
            <a:spLocks noGrp="1"/>
          </p:cNvSpPr>
          <p:nvPr>
            <p:ph type="body" sz="quarter" idx="10"/>
          </p:nvPr>
        </p:nvSpPr>
        <p:spPr>
          <a:xfrm>
            <a:off x="860867" y="251124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 name="Title 1"/>
          <p:cNvSpPr>
            <a:spLocks noGrp="1"/>
          </p:cNvSpPr>
          <p:nvPr>
            <p:ph type="title"/>
          </p:nvPr>
        </p:nvSpPr>
        <p:spPr/>
        <p:txBody>
          <a:bodyPr/>
          <a:lstStyle>
            <a:lvl1pPr>
              <a:lnSpc>
                <a:spcPct val="80000"/>
              </a:lnSpc>
              <a:defRPr>
                <a:solidFill>
                  <a:schemeClr val="accent3">
                    <a:lumMod val="20000"/>
                    <a:lumOff val="80000"/>
                  </a:schemeClr>
                </a:solidFill>
              </a:defRPr>
            </a:lvl1pPr>
          </a:lstStyle>
          <a:p>
            <a:r>
              <a:rPr lang="en-GB"/>
              <a:t>Click to edit Master title style</a:t>
            </a:r>
            <a:endParaRPr lang="en-US" dirty="0"/>
          </a:p>
        </p:txBody>
      </p:sp>
      <p:sp>
        <p:nvSpPr>
          <p:cNvPr id="18" name="Text Placeholder 16"/>
          <p:cNvSpPr>
            <a:spLocks noGrp="1"/>
          </p:cNvSpPr>
          <p:nvPr>
            <p:ph type="body" sz="quarter" idx="11"/>
          </p:nvPr>
        </p:nvSpPr>
        <p:spPr>
          <a:xfrm>
            <a:off x="3544256" y="2508337"/>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
        <p:nvSpPr>
          <p:cNvPr id="21" name="Text Placeholder 16"/>
          <p:cNvSpPr>
            <a:spLocks noGrp="1"/>
          </p:cNvSpPr>
          <p:nvPr>
            <p:ph type="body" sz="quarter" idx="12"/>
          </p:nvPr>
        </p:nvSpPr>
        <p:spPr>
          <a:xfrm>
            <a:off x="6255057" y="2514562"/>
            <a:ext cx="2437644" cy="1389911"/>
          </a:xfrm>
        </p:spPr>
        <p:txBody>
          <a:bodyPr>
            <a:normAutofit/>
          </a:bodyPr>
          <a:lstStyle>
            <a:lvl1pPr marL="0" indent="0">
              <a:buNone/>
              <a:defRPr sz="2000" b="1" baseline="0">
                <a:solidFill>
                  <a:srgbClr val="FFFFFF"/>
                </a:solidFill>
                <a:latin typeface="Century Gothic"/>
                <a:cs typeface="Century Gothic"/>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GB"/>
              <a:t>Click to edit Master text styles</a:t>
            </a:r>
          </a:p>
        </p:txBody>
      </p:sp>
    </p:spTree>
    <p:extLst>
      <p:ext uri="{BB962C8B-B14F-4D97-AF65-F5344CB8AC3E}">
        <p14:creationId xmlns:p14="http://schemas.microsoft.com/office/powerpoint/2010/main" val="298083756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Quotes layou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CA7AD8C5-252C-454F-950A-59BF9A00E5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A202DA6A-1754-2B48-A69C-5EA829D98C4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72F67038-E1BA-5145-9CA0-D7F93A1933DD}"/>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D183903-AB59-5846-B887-C7DC21811D05}"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sp>
        <p:nvSpPr>
          <p:cNvPr id="2" name="Title 1"/>
          <p:cNvSpPr>
            <a:spLocks noGrp="1"/>
          </p:cNvSpPr>
          <p:nvPr>
            <p:ph type="title"/>
          </p:nvPr>
        </p:nvSpPr>
        <p:spPr/>
        <p:txBody>
          <a:bodyPr/>
          <a:lstStyle>
            <a:lvl1pPr>
              <a:lnSpc>
                <a:spcPct val="80000"/>
              </a:lnSpc>
              <a:defRPr baseline="0">
                <a:solidFill>
                  <a:schemeClr val="accent3">
                    <a:lumMod val="20000"/>
                    <a:lumOff val="80000"/>
                  </a:schemeClr>
                </a:solidFill>
              </a:defRPr>
            </a:lvl1pPr>
          </a:lstStyle>
          <a:p>
            <a:r>
              <a:rPr lang="en-GB"/>
              <a:t>Click to edit Master title style</a:t>
            </a:r>
            <a:endParaRPr lang="en-US" dirty="0"/>
          </a:p>
        </p:txBody>
      </p:sp>
      <p:sp>
        <p:nvSpPr>
          <p:cNvPr id="14" name="Text Placeholder 6"/>
          <p:cNvSpPr>
            <a:spLocks noGrp="1"/>
          </p:cNvSpPr>
          <p:nvPr>
            <p:ph type="body" sz="quarter" idx="11"/>
          </p:nvPr>
        </p:nvSpPr>
        <p:spPr>
          <a:xfrm>
            <a:off x="325886" y="1768416"/>
            <a:ext cx="8494263" cy="651774"/>
          </a:xfrm>
          <a:prstGeom prst="rect">
            <a:avLst/>
          </a:prstGeom>
        </p:spPr>
        <p:txBody>
          <a:bodyPr/>
          <a:lstStyle>
            <a:lvl1pPr marL="0" indent="0">
              <a:buFont typeface="Arial"/>
              <a:buNone/>
              <a:defRPr sz="2800" baseline="0">
                <a:solidFill>
                  <a:schemeClr val="bg2"/>
                </a:solidFill>
                <a:latin typeface="Arial"/>
                <a:cs typeface="Arial"/>
              </a:defRPr>
            </a:lvl1pPr>
          </a:lstStyle>
          <a:p>
            <a:pPr lvl="0"/>
            <a:r>
              <a:rPr lang="en-GB"/>
              <a:t>Click to edit Master text styles</a:t>
            </a:r>
          </a:p>
        </p:txBody>
      </p:sp>
      <p:sp>
        <p:nvSpPr>
          <p:cNvPr id="16" name="Text Placeholder 7"/>
          <p:cNvSpPr>
            <a:spLocks noGrp="1"/>
          </p:cNvSpPr>
          <p:nvPr>
            <p:ph type="body" sz="quarter" idx="12"/>
          </p:nvPr>
        </p:nvSpPr>
        <p:spPr>
          <a:xfrm>
            <a:off x="323528" y="4407954"/>
            <a:ext cx="8496622" cy="241834"/>
          </a:xfrm>
          <a:prstGeom prst="rect">
            <a:avLst/>
          </a:prstGeom>
        </p:spPr>
        <p:txBody>
          <a:bodyPr anchor="b"/>
          <a:lstStyle>
            <a:lvl1pPr marL="0" indent="0" algn="r">
              <a:spcBef>
                <a:spcPts val="0"/>
              </a:spcBef>
              <a:buNone/>
              <a:defRPr sz="15000">
                <a:solidFill>
                  <a:srgbClr val="FFFFFF"/>
                </a:solidFill>
                <a:latin typeface="Arial"/>
                <a:cs typeface="Arial"/>
              </a:defRPr>
            </a:lvl1pPr>
          </a:lstStyle>
          <a:p>
            <a:pPr lvl="0"/>
            <a:r>
              <a:rPr lang="en-GB"/>
              <a:t>Click to edit Master text styles</a:t>
            </a:r>
          </a:p>
        </p:txBody>
      </p:sp>
    </p:spTree>
    <p:extLst>
      <p:ext uri="{BB962C8B-B14F-4D97-AF65-F5344CB8AC3E}">
        <p14:creationId xmlns:p14="http://schemas.microsoft.com/office/powerpoint/2010/main" val="14273816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Slide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9552"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9" name="Picture Placeholder 3"/>
          <p:cNvSpPr>
            <a:spLocks noGrp="1"/>
          </p:cNvSpPr>
          <p:nvPr>
            <p:ph type="pic" sz="quarter" idx="15"/>
          </p:nvPr>
        </p:nvSpPr>
        <p:spPr>
          <a:xfrm>
            <a:off x="262778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0" name="Picture Placeholder 3"/>
          <p:cNvSpPr>
            <a:spLocks noGrp="1"/>
          </p:cNvSpPr>
          <p:nvPr>
            <p:ph type="pic" sz="quarter" idx="16"/>
          </p:nvPr>
        </p:nvSpPr>
        <p:spPr>
          <a:xfrm>
            <a:off x="4788024"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1" name="Picture Placeholder 3"/>
          <p:cNvSpPr>
            <a:spLocks noGrp="1"/>
          </p:cNvSpPr>
          <p:nvPr>
            <p:ph type="pic" sz="quarter" idx="17"/>
          </p:nvPr>
        </p:nvSpPr>
        <p:spPr>
          <a:xfrm>
            <a:off x="6876256" y="1877130"/>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2" name="Picture Placeholder 3"/>
          <p:cNvSpPr>
            <a:spLocks noGrp="1"/>
          </p:cNvSpPr>
          <p:nvPr>
            <p:ph type="pic" sz="quarter" idx="18"/>
          </p:nvPr>
        </p:nvSpPr>
        <p:spPr>
          <a:xfrm>
            <a:off x="539552"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3" name="Picture Placeholder 3"/>
          <p:cNvSpPr>
            <a:spLocks noGrp="1"/>
          </p:cNvSpPr>
          <p:nvPr>
            <p:ph type="pic" sz="quarter" idx="19"/>
          </p:nvPr>
        </p:nvSpPr>
        <p:spPr>
          <a:xfrm>
            <a:off x="262778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4" name="Picture Placeholder 3"/>
          <p:cNvSpPr>
            <a:spLocks noGrp="1"/>
          </p:cNvSpPr>
          <p:nvPr>
            <p:ph type="pic" sz="quarter" idx="20"/>
          </p:nvPr>
        </p:nvSpPr>
        <p:spPr>
          <a:xfrm>
            <a:off x="4788024"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5" name="Picture Placeholder 3"/>
          <p:cNvSpPr>
            <a:spLocks noGrp="1"/>
          </p:cNvSpPr>
          <p:nvPr>
            <p:ph type="pic" sz="quarter" idx="21"/>
          </p:nvPr>
        </p:nvSpPr>
        <p:spPr>
          <a:xfrm>
            <a:off x="6876256" y="3245282"/>
            <a:ext cx="1584176" cy="1152525"/>
          </a:xfrm>
        </p:spPr>
        <p:txBody>
          <a:bodyPr rtlCol="0">
            <a:normAutofit/>
          </a:bodyPr>
          <a:lstStyle>
            <a:lvl1pPr marL="0" indent="0">
              <a:buNone/>
              <a:defRPr sz="2400" baseline="0">
                <a:solidFill>
                  <a:schemeClr val="accent2"/>
                </a:solidFill>
                <a:latin typeface="Arial"/>
                <a:cs typeface="Arial"/>
              </a:defRPr>
            </a:lvl1pPr>
          </a:lstStyle>
          <a:p>
            <a:pPr lvl="0"/>
            <a:r>
              <a:rPr lang="en-GB" noProof="0"/>
              <a:t>Drag picture to placeholder or click icon to add</a:t>
            </a:r>
            <a:endParaRPr lang="en-US" noProof="0" dirty="0"/>
          </a:p>
        </p:txBody>
      </p:sp>
      <p:sp>
        <p:nvSpPr>
          <p:cNvPr id="16" name="Title 1"/>
          <p:cNvSpPr>
            <a:spLocks noGrp="1"/>
          </p:cNvSpPr>
          <p:nvPr>
            <p:ph type="title"/>
          </p:nvPr>
        </p:nvSpPr>
        <p:spPr>
          <a:xfrm>
            <a:off x="263525" y="804862"/>
            <a:ext cx="8613775" cy="526989"/>
          </a:xfrm>
        </p:spPr>
        <p:txBody>
          <a:bodyPr/>
          <a:lstStyle>
            <a:lvl1pPr algn="l">
              <a:lnSpc>
                <a:spcPct val="90000"/>
              </a:lnSpc>
              <a:defRPr/>
            </a:lvl1pPr>
          </a:lstStyle>
          <a:p>
            <a:r>
              <a:rPr lang="en-GB" dirty="0"/>
              <a:t>Click to edit Master title style</a:t>
            </a:r>
            <a:endParaRPr lang="en-US" dirty="0"/>
          </a:p>
        </p:txBody>
      </p:sp>
    </p:spTree>
    <p:extLst>
      <p:ext uri="{BB962C8B-B14F-4D97-AF65-F5344CB8AC3E}">
        <p14:creationId xmlns:p14="http://schemas.microsoft.com/office/powerpoint/2010/main" val="6526698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lnSpc>
                <a:spcPct val="90000"/>
              </a:lnSpc>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274272" y="1889370"/>
            <a:ext cx="4753223" cy="2649080"/>
          </a:xfrm>
        </p:spPr>
        <p:txBody>
          <a:bodyPr lIns="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Picture Placeholder 5"/>
          <p:cNvSpPr>
            <a:spLocks noGrp="1"/>
          </p:cNvSpPr>
          <p:nvPr>
            <p:ph type="pic" sz="quarter" idx="11"/>
          </p:nvPr>
        </p:nvSpPr>
        <p:spPr>
          <a:xfrm>
            <a:off x="5292080" y="1889369"/>
            <a:ext cx="3585220" cy="2649083"/>
          </a:xfrm>
        </p:spPr>
        <p:txBody>
          <a:bodyPr rtlCol="0">
            <a:normAutofit/>
          </a:bodyPr>
          <a:lstStyle>
            <a:lvl1pPr marL="0" indent="0">
              <a:buNone/>
              <a:defRPr sz="2400" baseline="0"/>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387305655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ch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ECAC174-DFE1-0F4B-904D-3439056878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6A465F2-345D-7347-92B3-E5B8833CF321}"/>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9" name="Picture 8" descr="Business Disability Forum, Techology Taskforce.">
            <a:extLst>
              <a:ext uri="{FF2B5EF4-FFF2-40B4-BE49-F238E27FC236}">
                <a16:creationId xmlns:a16="http://schemas.microsoft.com/office/drawing/2014/main" id="{508EEE4E-B0D4-9148-82D0-806619EC84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5600"/>
            <a:ext cx="1889125" cy="1122409"/>
          </a:xfrm>
          <a:prstGeom prst="rect">
            <a:avLst/>
          </a:prstGeom>
        </p:spPr>
      </p:pic>
    </p:spTree>
    <p:extLst>
      <p:ext uri="{BB962C8B-B14F-4D97-AF65-F5344CB8AC3E}">
        <p14:creationId xmlns:p14="http://schemas.microsoft.com/office/powerpoint/2010/main" val="333484759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Imag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GB" dirty="0"/>
              <a:t>Click to edit Master title style</a:t>
            </a:r>
            <a:endParaRPr lang="en-US" dirty="0"/>
          </a:p>
        </p:txBody>
      </p:sp>
      <p:sp>
        <p:nvSpPr>
          <p:cNvPr id="6" name="Picture Placeholder 5"/>
          <p:cNvSpPr>
            <a:spLocks noGrp="1"/>
          </p:cNvSpPr>
          <p:nvPr>
            <p:ph type="pic" sz="quarter" idx="11"/>
          </p:nvPr>
        </p:nvSpPr>
        <p:spPr>
          <a:xfrm>
            <a:off x="255588" y="1758831"/>
            <a:ext cx="8621712" cy="2891332"/>
          </a:xfrm>
        </p:spPr>
        <p:txBody>
          <a:bodyPr rtlCol="0">
            <a:normAutofit/>
          </a:bodyPr>
          <a:lstStyle>
            <a:lvl1pPr marL="0" indent="0">
              <a:buNone/>
              <a:defRPr sz="2400" baseline="0"/>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227304452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2" name="Title 1"/>
          <p:cNvSpPr>
            <a:spLocks noGrp="1"/>
          </p:cNvSpPr>
          <p:nvPr>
            <p:ph type="title"/>
          </p:nvPr>
        </p:nvSpPr>
        <p:spPr/>
        <p:txBody>
          <a:bodyPr>
            <a:noAutofit/>
          </a:bodyPr>
          <a:lstStyle>
            <a:lvl1pPr>
              <a:lnSpc>
                <a:spcPct val="90000"/>
              </a:lnSpc>
              <a:defRPr sz="4000" baseline="0"/>
            </a:lvl1pPr>
          </a:lstStyle>
          <a:p>
            <a:r>
              <a:rPr lang="en-US" dirty="0"/>
              <a:t>Click to edit Master title style</a:t>
            </a:r>
          </a:p>
        </p:txBody>
      </p:sp>
      <p:sp>
        <p:nvSpPr>
          <p:cNvPr id="9" name="TextBox 8">
            <a:extLst>
              <a:ext uri="{FF2B5EF4-FFF2-40B4-BE49-F238E27FC236}">
                <a16:creationId xmlns:a16="http://schemas.microsoft.com/office/drawing/2014/main" id="{970822CA-5092-1B42-8C1C-B41ED35AA8B9}"/>
              </a:ext>
            </a:extLst>
          </p:cNvPr>
          <p:cNvSpPr txBox="1"/>
          <p:nvPr userDrawn="1"/>
        </p:nvSpPr>
        <p:spPr>
          <a:xfrm>
            <a:off x="269875" y="1842076"/>
            <a:ext cx="8496300" cy="1877437"/>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r>
              <a:rPr lang="en-US" sz="2200" dirty="0" err="1">
                <a:solidFill>
                  <a:srgbClr val="FFFFFF"/>
                </a:solidFill>
                <a:latin typeface="+mn-lt"/>
                <a:ea typeface="+mn-ea"/>
              </a:rPr>
              <a:t>enquiries@businessdisabilityforum.org.uk</a:t>
            </a: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T:  020 7403 3020</a:t>
            </a:r>
          </a:p>
        </p:txBody>
      </p:sp>
      <p:pic>
        <p:nvPicPr>
          <p:cNvPr id="6" name="Picture 5">
            <a:extLst>
              <a:ext uri="{FF2B5EF4-FFF2-40B4-BE49-F238E27FC236}">
                <a16:creationId xmlns:a16="http://schemas.microsoft.com/office/drawing/2014/main" id="{426A8DFB-94C9-8B4F-A4B9-591AD38F8FC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18290621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1ACD28-E736-7A47-A5A4-6D36FC53D743}"/>
              </a:ext>
              <a:ext uri="{C183D7F6-B498-43B3-948B-1728B52AA6E4}">
                <adec:decorative xmlns:adec="http://schemas.microsoft.com/office/drawing/2017/decorative" val="1"/>
              </a:ext>
            </a:extLst>
          </p:cNvPr>
          <p:cNvSpPr>
            <a:spLocks noChangeArrowheads="1"/>
          </p:cNvSpPr>
          <p:nvPr userDrawn="1"/>
        </p:nvSpPr>
        <p:spPr bwMode="auto">
          <a:xfrm>
            <a:off x="0" y="0"/>
            <a:ext cx="9144000" cy="5143500"/>
          </a:xfrm>
          <a:prstGeom prst="rect">
            <a:avLst/>
          </a:prstGeom>
          <a:solidFill>
            <a:srgbClr val="4D4F4D"/>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sz="1800">
              <a:solidFill>
                <a:schemeClr val="lt1"/>
              </a:solidFill>
              <a:latin typeface="+mn-lt"/>
              <a:ea typeface="+mn-ea"/>
            </a:endParaRPr>
          </a:p>
        </p:txBody>
      </p:sp>
      <p:sp>
        <p:nvSpPr>
          <p:cNvPr id="6" name="TextBox 5">
            <a:extLst>
              <a:ext uri="{FF2B5EF4-FFF2-40B4-BE49-F238E27FC236}">
                <a16:creationId xmlns:a16="http://schemas.microsoft.com/office/drawing/2014/main" id="{85237265-C048-984B-8DD3-ED071776107D}"/>
              </a:ext>
            </a:extLst>
          </p:cNvPr>
          <p:cNvSpPr txBox="1"/>
          <p:nvPr userDrawn="1"/>
        </p:nvSpPr>
        <p:spPr>
          <a:xfrm>
            <a:off x="269875" y="1841501"/>
            <a:ext cx="8496300" cy="1878012"/>
          </a:xfrm>
          <a:prstGeom prst="rect">
            <a:avLst/>
          </a:prstGeom>
          <a:noFill/>
        </p:spPr>
        <p:txBody>
          <a:bodyPr lIns="0">
            <a:spAutoFit/>
          </a:bodyPr>
          <a:lstStyle/>
          <a:p>
            <a:pPr fontAlgn="auto">
              <a:spcBef>
                <a:spcPts val="0"/>
              </a:spcBef>
              <a:spcAft>
                <a:spcPts val="0"/>
              </a:spcAft>
              <a:defRPr/>
            </a:pPr>
            <a:r>
              <a:rPr lang="en-US" sz="2800" b="1" dirty="0">
                <a:solidFill>
                  <a:srgbClr val="FFFFFF"/>
                </a:solidFill>
                <a:latin typeface="+mn-lt"/>
                <a:ea typeface="+mn-ea"/>
              </a:rPr>
              <a:t>Business Disability Forum</a:t>
            </a:r>
          </a:p>
          <a:p>
            <a:pPr fontAlgn="auto">
              <a:spcBef>
                <a:spcPts val="0"/>
              </a:spcBef>
              <a:spcAft>
                <a:spcPts val="0"/>
              </a:spcAft>
              <a:defRPr/>
            </a:pPr>
            <a:r>
              <a:rPr lang="en-US" sz="2200" dirty="0" err="1">
                <a:solidFill>
                  <a:srgbClr val="FFFFFF"/>
                </a:solidFill>
                <a:latin typeface="+mn-lt"/>
                <a:ea typeface="+mn-ea"/>
              </a:rPr>
              <a:t>businessdisabilityforum.org.uk</a:t>
            </a:r>
            <a:endParaRPr lang="en-US" sz="2200" dirty="0">
              <a:solidFill>
                <a:srgbClr val="FFFFFF"/>
              </a:solidFill>
              <a:latin typeface="+mn-lt"/>
              <a:ea typeface="+mn-ea"/>
            </a:endParaRPr>
          </a:p>
          <a:p>
            <a:pPr fontAlgn="auto">
              <a:spcBef>
                <a:spcPts val="0"/>
              </a:spcBef>
              <a:spcAft>
                <a:spcPts val="0"/>
              </a:spcAft>
              <a:defRPr/>
            </a:pPr>
            <a:endParaRPr lang="en-US" sz="2200" dirty="0">
              <a:solidFill>
                <a:srgbClr val="FFFFFF"/>
              </a:solidFill>
              <a:latin typeface="+mn-lt"/>
              <a:ea typeface="+mn-ea"/>
            </a:endParaRPr>
          </a:p>
          <a:p>
            <a:pPr fontAlgn="auto">
              <a:spcBef>
                <a:spcPts val="0"/>
              </a:spcBef>
              <a:spcAft>
                <a:spcPts val="0"/>
              </a:spcAft>
              <a:defRPr/>
            </a:pPr>
            <a:r>
              <a:rPr lang="en-US" sz="2200" dirty="0">
                <a:solidFill>
                  <a:srgbClr val="FFFFFF"/>
                </a:solidFill>
                <a:latin typeface="+mn-lt"/>
                <a:ea typeface="+mn-ea"/>
              </a:rPr>
              <a:t>E: </a:t>
            </a:r>
          </a:p>
          <a:p>
            <a:pPr fontAlgn="auto">
              <a:spcBef>
                <a:spcPts val="0"/>
              </a:spcBef>
              <a:spcAft>
                <a:spcPts val="0"/>
              </a:spcAft>
              <a:defRPr/>
            </a:pPr>
            <a:r>
              <a:rPr lang="en-US" sz="2200" dirty="0">
                <a:solidFill>
                  <a:srgbClr val="FFFFFF"/>
                </a:solidFill>
                <a:latin typeface="+mn-lt"/>
                <a:ea typeface="+mn-ea"/>
              </a:rPr>
              <a:t>T:  </a:t>
            </a:r>
            <a:endParaRPr lang="en-GB" spc="-150" dirty="0">
              <a:solidFill>
                <a:srgbClr val="FFFFFF"/>
              </a:solidFill>
              <a:latin typeface="Arial"/>
              <a:ea typeface="+mn-ea"/>
              <a:cs typeface="Arial"/>
            </a:endParaRPr>
          </a:p>
        </p:txBody>
      </p:sp>
      <p:sp>
        <p:nvSpPr>
          <p:cNvPr id="7" name="Text Placeholder 16">
            <a:extLst>
              <a:ext uri="{FF2B5EF4-FFF2-40B4-BE49-F238E27FC236}">
                <a16:creationId xmlns:a16="http://schemas.microsoft.com/office/drawing/2014/main" id="{C749BCC2-BF64-6C41-9014-92428B744AD8}"/>
              </a:ext>
            </a:extLst>
          </p:cNvPr>
          <p:cNvSpPr>
            <a:spLocks noGrp="1"/>
          </p:cNvSpPr>
          <p:nvPr>
            <p:ph type="body" sz="quarter" idx="11"/>
          </p:nvPr>
        </p:nvSpPr>
        <p:spPr>
          <a:xfrm>
            <a:off x="618984" y="3009553"/>
            <a:ext cx="8247644" cy="301904"/>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a:t>Click to edit Master text styles</a:t>
            </a:r>
          </a:p>
        </p:txBody>
      </p:sp>
      <p:sp>
        <p:nvSpPr>
          <p:cNvPr id="8" name="Text Placeholder 16">
            <a:extLst>
              <a:ext uri="{FF2B5EF4-FFF2-40B4-BE49-F238E27FC236}">
                <a16:creationId xmlns:a16="http://schemas.microsoft.com/office/drawing/2014/main" id="{4EB8A2AE-D087-8D4B-914C-EBF8777333C5}"/>
              </a:ext>
            </a:extLst>
          </p:cNvPr>
          <p:cNvSpPr>
            <a:spLocks noGrp="1"/>
          </p:cNvSpPr>
          <p:nvPr>
            <p:ph type="body" sz="quarter" idx="12"/>
          </p:nvPr>
        </p:nvSpPr>
        <p:spPr>
          <a:xfrm>
            <a:off x="621431" y="3343386"/>
            <a:ext cx="8244757" cy="304255"/>
          </a:xfrm>
        </p:spPr>
        <p:txBody>
          <a:bodyPr lIns="0" tIns="0">
            <a:noAutofit/>
          </a:bodyPr>
          <a:lstStyle>
            <a:lvl1pPr marL="0" indent="0">
              <a:lnSpc>
                <a:spcPct val="90000"/>
              </a:lnSpc>
              <a:buNone/>
              <a:defRPr sz="2200" b="0" baseline="0">
                <a:solidFill>
                  <a:srgbClr val="FFFFFF"/>
                </a:solidFill>
                <a:latin typeface="Arial"/>
                <a:cs typeface="Arial"/>
              </a:defRPr>
            </a:lvl1pPr>
            <a:lvl2pPr marL="457200" indent="0">
              <a:buNone/>
              <a:defRPr sz="2800" b="1">
                <a:solidFill>
                  <a:srgbClr val="FFFFFF"/>
                </a:solidFill>
                <a:latin typeface="Century Gothic"/>
                <a:cs typeface="Century Gothic"/>
              </a:defRPr>
            </a:lvl2pPr>
            <a:lvl3pPr marL="914400" indent="0">
              <a:buNone/>
              <a:defRPr sz="2800" b="1">
                <a:solidFill>
                  <a:srgbClr val="FFFFFF"/>
                </a:solidFill>
                <a:latin typeface="Century Gothic"/>
                <a:cs typeface="Century Gothic"/>
              </a:defRPr>
            </a:lvl3pPr>
            <a:lvl4pPr marL="1371600" indent="0">
              <a:buNone/>
              <a:defRPr sz="2800" b="1">
                <a:solidFill>
                  <a:srgbClr val="FFFFFF"/>
                </a:solidFill>
                <a:latin typeface="Century Gothic"/>
                <a:cs typeface="Century Gothic"/>
              </a:defRPr>
            </a:lvl4pPr>
            <a:lvl5pPr marL="1828800" indent="0">
              <a:buNone/>
              <a:defRPr sz="2800" b="1">
                <a:solidFill>
                  <a:srgbClr val="FFFFFF"/>
                </a:solidFill>
                <a:latin typeface="Century Gothic"/>
                <a:cs typeface="Century Gothic"/>
              </a:defRPr>
            </a:lvl5pPr>
          </a:lstStyle>
          <a:p>
            <a:pPr lvl="0"/>
            <a:r>
              <a:rPr lang="en-US" dirty="0"/>
              <a:t>Click to edit Master text styles</a:t>
            </a:r>
          </a:p>
        </p:txBody>
      </p:sp>
      <p:sp>
        <p:nvSpPr>
          <p:cNvPr id="2" name="Title 1"/>
          <p:cNvSpPr>
            <a:spLocks noGrp="1"/>
          </p:cNvSpPr>
          <p:nvPr>
            <p:ph type="title"/>
          </p:nvPr>
        </p:nvSpPr>
        <p:spPr/>
        <p:txBody>
          <a:bodyPr>
            <a:noAutofit/>
          </a:bodyPr>
          <a:lstStyle>
            <a:lvl1pPr>
              <a:lnSpc>
                <a:spcPct val="90000"/>
              </a:lnSpc>
              <a:defRPr sz="4000" baseline="0"/>
            </a:lvl1pPr>
          </a:lstStyle>
          <a:p>
            <a:r>
              <a:rPr lang="en-US" dirty="0"/>
              <a:t>Click to edit Master title style</a:t>
            </a:r>
          </a:p>
        </p:txBody>
      </p:sp>
      <p:pic>
        <p:nvPicPr>
          <p:cNvPr id="10" name="Picture 9">
            <a:extLst>
              <a:ext uri="{FF2B5EF4-FFF2-40B4-BE49-F238E27FC236}">
                <a16:creationId xmlns:a16="http://schemas.microsoft.com/office/drawing/2014/main" id="{05461C29-3059-0945-A31D-30A34A5749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69875" y="3917950"/>
            <a:ext cx="1348613" cy="947133"/>
          </a:xfrm>
          <a:prstGeom prst="rect">
            <a:avLst/>
          </a:prstGeom>
        </p:spPr>
      </p:pic>
    </p:spTree>
    <p:extLst>
      <p:ext uri="{BB962C8B-B14F-4D97-AF65-F5344CB8AC3E}">
        <p14:creationId xmlns:p14="http://schemas.microsoft.com/office/powerpoint/2010/main" val="38615739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ident's Group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D6DAD5C-39FF-4246-A5A3-9B37B983ED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0979753-B95D-824E-BA37-ED7F618070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ess Disability Forum, Presidents Group.">
            <a:extLst>
              <a:ext uri="{FF2B5EF4-FFF2-40B4-BE49-F238E27FC236}">
                <a16:creationId xmlns:a16="http://schemas.microsoft.com/office/drawing/2014/main" id="{5966A7D1-9989-814C-8546-C5ECD4811B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7188"/>
            <a:ext cx="1801812" cy="1160288"/>
          </a:xfrm>
          <a:prstGeom prst="rect">
            <a:avLst/>
          </a:prstGeom>
        </p:spPr>
      </p:pic>
    </p:spTree>
    <p:extLst>
      <p:ext uri="{BB962C8B-B14F-4D97-AF65-F5344CB8AC3E}">
        <p14:creationId xmlns:p14="http://schemas.microsoft.com/office/powerpoint/2010/main" val="37990775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obal Taskforce 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FD6DAD5C-39FF-4246-A5A3-9B37B983EDB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87700"/>
            <a:ext cx="9144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0979753-B95D-824E-BA37-ED7F61807039}"/>
              </a:ext>
              <a:ext uri="{C183D7F6-B498-43B3-948B-1728B52AA6E4}">
                <adec:decorative xmlns:adec="http://schemas.microsoft.com/office/drawing/2017/decorative" val="1"/>
              </a:ext>
            </a:extLst>
          </p:cNvPr>
          <p:cNvSpPr/>
          <p:nvPr/>
        </p:nvSpPr>
        <p:spPr>
          <a:xfrm>
            <a:off x="0" y="0"/>
            <a:ext cx="9144000" cy="14192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itle 2"/>
          <p:cNvSpPr>
            <a:spLocks noGrp="1"/>
          </p:cNvSpPr>
          <p:nvPr>
            <p:ph type="title"/>
          </p:nvPr>
        </p:nvSpPr>
        <p:spPr>
          <a:xfrm>
            <a:off x="273709" y="1995686"/>
            <a:ext cx="8064896" cy="857250"/>
          </a:xfrm>
        </p:spPr>
        <p:txBody>
          <a:bodyPr/>
          <a:lstStyle>
            <a:lvl1pPr>
              <a:lnSpc>
                <a:spcPct val="90000"/>
              </a:lnSpc>
              <a:defRPr baseline="0">
                <a:solidFill>
                  <a:schemeClr val="tx1"/>
                </a:solidFill>
              </a:defRPr>
            </a:lvl1pPr>
          </a:lstStyle>
          <a:p>
            <a:r>
              <a:rPr lang="en-US"/>
              <a:t>Click to edit Master title style</a:t>
            </a:r>
            <a:endParaRPr lang="en-US" dirty="0"/>
          </a:p>
        </p:txBody>
      </p:sp>
      <p:sp>
        <p:nvSpPr>
          <p:cNvPr id="10" name="Text Placeholder 19"/>
          <p:cNvSpPr>
            <a:spLocks noGrp="1"/>
          </p:cNvSpPr>
          <p:nvPr>
            <p:ph type="body" sz="quarter" idx="11"/>
          </p:nvPr>
        </p:nvSpPr>
        <p:spPr>
          <a:xfrm>
            <a:off x="261585" y="3651721"/>
            <a:ext cx="8109928" cy="432476"/>
          </a:xfrm>
          <a:prstGeom prst="rect">
            <a:avLst/>
          </a:prstGeom>
        </p:spPr>
        <p:txBody>
          <a:bodyPr lIns="0"/>
          <a:lstStyle>
            <a:lvl1pPr marL="0" indent="0">
              <a:buNone/>
              <a:defRPr sz="2200" baseline="0">
                <a:solidFill>
                  <a:schemeClr val="bg2"/>
                </a:solidFill>
                <a:latin typeface="Arial"/>
                <a:cs typeface="Arial"/>
              </a:defRPr>
            </a:lvl1pPr>
            <a:lvl2pPr marL="457200" indent="0">
              <a:buNone/>
              <a:defRPr>
                <a:solidFill>
                  <a:srgbClr val="FFFFFF"/>
                </a:solidFill>
              </a:defRPr>
            </a:lvl2pPr>
            <a:lvl3pPr marL="914400" indent="0">
              <a:buNone/>
              <a:defRPr/>
            </a:lvl3pPr>
          </a:lstStyle>
          <a:p>
            <a:pPr lvl="0"/>
            <a:r>
              <a:rPr lang="en-US"/>
              <a:t>Click to edit Master text styles</a:t>
            </a:r>
          </a:p>
        </p:txBody>
      </p:sp>
      <p:sp>
        <p:nvSpPr>
          <p:cNvPr id="11" name="Text Placeholder 21"/>
          <p:cNvSpPr>
            <a:spLocks noGrp="1"/>
          </p:cNvSpPr>
          <p:nvPr>
            <p:ph type="body" sz="quarter" idx="12"/>
          </p:nvPr>
        </p:nvSpPr>
        <p:spPr>
          <a:xfrm>
            <a:off x="261583" y="4103011"/>
            <a:ext cx="8117673" cy="432197"/>
          </a:xfrm>
          <a:prstGeom prst="rect">
            <a:avLst/>
          </a:prstGeom>
        </p:spPr>
        <p:txBody>
          <a:bodyPr lIns="0">
            <a:noAutofit/>
          </a:bodyPr>
          <a:lstStyle>
            <a:lvl1pPr marL="0" indent="0">
              <a:buNone/>
              <a:defRPr sz="2200" baseline="0">
                <a:solidFill>
                  <a:schemeClr val="bg2"/>
                </a:solidFill>
                <a:latin typeface="Arial"/>
                <a:cs typeface="Arial"/>
              </a:defRPr>
            </a:lvl1pPr>
          </a:lstStyle>
          <a:p>
            <a:pPr lvl="0"/>
            <a:r>
              <a:rPr lang="en-US"/>
              <a:t>Click to edit Master text styles</a:t>
            </a:r>
          </a:p>
        </p:txBody>
      </p:sp>
      <p:pic>
        <p:nvPicPr>
          <p:cNvPr id="4" name="Picture 3" descr="Businsess Disability Forum - Disability Standard">
            <a:extLst>
              <a:ext uri="{FF2B5EF4-FFF2-40B4-BE49-F238E27FC236}">
                <a16:creationId xmlns:a16="http://schemas.microsoft.com/office/drawing/2014/main" id="{3EC9C863-649C-C146-A94D-9E40389F36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709" y="357188"/>
            <a:ext cx="1668053" cy="1125242"/>
          </a:xfrm>
          <a:prstGeom prst="rect">
            <a:avLst/>
          </a:prstGeom>
        </p:spPr>
      </p:pic>
    </p:spTree>
    <p:extLst>
      <p:ext uri="{BB962C8B-B14F-4D97-AF65-F5344CB8AC3E}">
        <p14:creationId xmlns:p14="http://schemas.microsoft.com/office/powerpoint/2010/main" val="3653802702"/>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nSpc>
                <a:spcPct val="90000"/>
              </a:lnSpc>
              <a:defRPr sz="4000" baseline="0"/>
            </a:lvl1pPr>
          </a:lstStyle>
          <a:p>
            <a:r>
              <a:rPr lang="en-US"/>
              <a:t>Click to edit Master title style</a:t>
            </a:r>
            <a:endParaRPr lang="en-US" dirty="0"/>
          </a:p>
        </p:txBody>
      </p:sp>
      <p:sp>
        <p:nvSpPr>
          <p:cNvPr id="4" name="Text Placeholder 3"/>
          <p:cNvSpPr>
            <a:spLocks noGrp="1"/>
          </p:cNvSpPr>
          <p:nvPr>
            <p:ph type="body" sz="quarter" idx="10"/>
          </p:nvPr>
        </p:nvSpPr>
        <p:spPr>
          <a:xfrm>
            <a:off x="272263" y="1563638"/>
            <a:ext cx="8569325" cy="2952800"/>
          </a:xfrm>
        </p:spPr>
        <p:txBody>
          <a:bodyPr lIns="0" rIns="36000"/>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468431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layout 2">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lvl1pPr>
              <a:lnSpc>
                <a:spcPct val="90000"/>
              </a:lnSpc>
              <a:defRPr sz="4000"/>
            </a:lvl1pPr>
          </a:lstStyle>
          <a:p>
            <a:r>
              <a:rPr lang="en-US"/>
              <a:t>Click to edit Master title style</a:t>
            </a:r>
            <a:endParaRPr lang="en-US" dirty="0"/>
          </a:p>
        </p:txBody>
      </p:sp>
      <p:sp>
        <p:nvSpPr>
          <p:cNvPr id="5" name="Text Placeholder 4"/>
          <p:cNvSpPr>
            <a:spLocks noGrp="1"/>
          </p:cNvSpPr>
          <p:nvPr>
            <p:ph type="body" sz="quarter" idx="10"/>
          </p:nvPr>
        </p:nvSpPr>
        <p:spPr>
          <a:xfrm>
            <a:off x="250825" y="1563637"/>
            <a:ext cx="8569325" cy="3024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721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dd one our (for quizzes)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a:t>Click to edit Master title style</a:t>
            </a:r>
            <a:endParaRPr lang="en-US" dirty="0"/>
          </a:p>
        </p:txBody>
      </p:sp>
      <p:sp>
        <p:nvSpPr>
          <p:cNvPr id="3" name="Text Placeholder 6"/>
          <p:cNvSpPr>
            <a:spLocks noGrp="1"/>
          </p:cNvSpPr>
          <p:nvPr>
            <p:ph type="body" sz="quarter" idx="11"/>
          </p:nvPr>
        </p:nvSpPr>
        <p:spPr>
          <a:xfrm>
            <a:off x="323850" y="1329929"/>
            <a:ext cx="8496300" cy="3294459"/>
          </a:xfrm>
          <a:prstGeom prst="rect">
            <a:avLst/>
          </a:prstGeom>
        </p:spPr>
        <p:txBody>
          <a:bodyPr/>
          <a:lstStyle>
            <a:lvl1pPr marL="0" indent="0">
              <a:buFont typeface="Arial"/>
              <a:buNone/>
              <a:defRPr sz="2800" baseline="0">
                <a:solidFill>
                  <a:srgbClr val="404040"/>
                </a:solidFill>
                <a:latin typeface="Arial"/>
                <a:cs typeface="Arial"/>
              </a:defRPr>
            </a:lvl1pPr>
          </a:lstStyle>
          <a:p>
            <a:pPr lvl="0"/>
            <a:r>
              <a:rPr lang="en-US"/>
              <a:t>Click to edit Master text styles</a:t>
            </a:r>
          </a:p>
        </p:txBody>
      </p:sp>
      <p:sp>
        <p:nvSpPr>
          <p:cNvPr id="4" name="Picture Placeholder 9"/>
          <p:cNvSpPr>
            <a:spLocks noGrp="1"/>
          </p:cNvSpPr>
          <p:nvPr>
            <p:ph type="pic" sz="quarter" idx="12"/>
          </p:nvPr>
        </p:nvSpPr>
        <p:spPr>
          <a:xfrm>
            <a:off x="402694" y="2193132"/>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
        <p:nvSpPr>
          <p:cNvPr id="5" name="Text Placeholder 6"/>
          <p:cNvSpPr>
            <a:spLocks noGrp="1"/>
          </p:cNvSpPr>
          <p:nvPr>
            <p:ph type="body" sz="quarter" idx="16"/>
          </p:nvPr>
        </p:nvSpPr>
        <p:spPr>
          <a:xfrm>
            <a:off x="40249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6" name="Text Placeholder 6"/>
          <p:cNvSpPr>
            <a:spLocks noGrp="1"/>
          </p:cNvSpPr>
          <p:nvPr>
            <p:ph type="body" sz="quarter" idx="17"/>
          </p:nvPr>
        </p:nvSpPr>
        <p:spPr>
          <a:xfrm>
            <a:off x="2582099"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7" name="Text Placeholder 6"/>
          <p:cNvSpPr>
            <a:spLocks noGrp="1"/>
          </p:cNvSpPr>
          <p:nvPr>
            <p:ph type="body" sz="quarter" idx="18"/>
          </p:nvPr>
        </p:nvSpPr>
        <p:spPr>
          <a:xfrm>
            <a:off x="4752564"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8" name="Text Placeholder 6"/>
          <p:cNvSpPr>
            <a:spLocks noGrp="1"/>
          </p:cNvSpPr>
          <p:nvPr>
            <p:ph type="body" sz="quarter" idx="19"/>
          </p:nvPr>
        </p:nvSpPr>
        <p:spPr>
          <a:xfrm>
            <a:off x="6941305" y="3975906"/>
            <a:ext cx="1872208" cy="594066"/>
          </a:xfrm>
          <a:prstGeom prst="rect">
            <a:avLst/>
          </a:prstGeom>
        </p:spPr>
        <p:txBody>
          <a:bodyPr>
            <a:normAutofit/>
          </a:bodyPr>
          <a:lstStyle>
            <a:lvl1pPr marL="0" indent="0" algn="ctr">
              <a:buFont typeface="Arial"/>
              <a:buNone/>
              <a:defRPr sz="2200" baseline="0">
                <a:solidFill>
                  <a:srgbClr val="404040"/>
                </a:solidFill>
                <a:latin typeface="Arial"/>
                <a:cs typeface="Arial"/>
              </a:defRPr>
            </a:lvl1pPr>
          </a:lstStyle>
          <a:p>
            <a:pPr lvl="0"/>
            <a:r>
              <a:rPr lang="en-US"/>
              <a:t>Click to edit Master text styles</a:t>
            </a:r>
          </a:p>
        </p:txBody>
      </p:sp>
      <p:sp>
        <p:nvSpPr>
          <p:cNvPr id="9" name="Picture Placeholder 9"/>
          <p:cNvSpPr>
            <a:spLocks noGrp="1"/>
          </p:cNvSpPr>
          <p:nvPr>
            <p:ph type="pic" sz="quarter" idx="20"/>
          </p:nvPr>
        </p:nvSpPr>
        <p:spPr>
          <a:xfrm>
            <a:off x="2582100"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
        <p:nvSpPr>
          <p:cNvPr id="10" name="Picture Placeholder 9"/>
          <p:cNvSpPr>
            <a:spLocks noGrp="1"/>
          </p:cNvSpPr>
          <p:nvPr>
            <p:ph type="pic" sz="quarter" idx="21"/>
          </p:nvPr>
        </p:nvSpPr>
        <p:spPr>
          <a:xfrm>
            <a:off x="4752565"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
        <p:nvSpPr>
          <p:cNvPr id="11" name="Picture Placeholder 9"/>
          <p:cNvSpPr>
            <a:spLocks noGrp="1"/>
          </p:cNvSpPr>
          <p:nvPr>
            <p:ph type="pic" sz="quarter" idx="22"/>
          </p:nvPr>
        </p:nvSpPr>
        <p:spPr>
          <a:xfrm>
            <a:off x="6941306" y="2193708"/>
            <a:ext cx="1871663" cy="1675210"/>
          </a:xfrm>
          <a:prstGeom prst="rect">
            <a:avLst/>
          </a:prstGeom>
        </p:spPr>
        <p:txBody>
          <a:bodyPr rtlCol="0" anchor="ctr">
            <a:normAutofit/>
          </a:bodyPr>
          <a:lstStyle>
            <a:lvl1pPr>
              <a:defRPr sz="2000">
                <a:solidFill>
                  <a:srgbClr val="404040"/>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1774457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Layout">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B71C1E64-7A84-EE42-98CC-A74B9AD9B02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4307869-2AF9-0E41-AC39-3F6B7D83E7E9}"/>
              </a:ext>
            </a:extLst>
          </p:cNvPr>
          <p:cNvSpPr txBox="1">
            <a:spLocks/>
          </p:cNvSpPr>
          <p:nvPr/>
        </p:nvSpPr>
        <p:spPr>
          <a:xfrm>
            <a:off x="6804025" y="4732338"/>
            <a:ext cx="2073275"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2BD9CD52-B208-314E-BF81-2512B30C4F24}" type="slidenum">
              <a:rPr lang="en-GB" altLang="en-US" sz="1200" b="1">
                <a:solidFill>
                  <a:srgbClr val="FFFFFF"/>
                </a:solidFill>
                <a:latin typeface="Century Gothic" panose="020B0502020202020204" pitchFamily="34" charset="0"/>
              </a:rPr>
              <a:pPr algn="r" eaLnBrk="1" hangingPunct="1"/>
              <a:t>‹#›</a:t>
            </a:fld>
            <a:endParaRPr lang="en-GB" altLang="en-US" sz="1200" b="1">
              <a:solidFill>
                <a:srgbClr val="FFFFFF"/>
              </a:solidFill>
              <a:latin typeface="Century Gothic" panose="020B0502020202020204" pitchFamily="34" charset="0"/>
            </a:endParaRPr>
          </a:p>
        </p:txBody>
      </p:sp>
      <p:pic>
        <p:nvPicPr>
          <p:cNvPr id="5" name="Picture 10">
            <a:extLst>
              <a:ext uri="{FF2B5EF4-FFF2-40B4-BE49-F238E27FC236}">
                <a16:creationId xmlns:a16="http://schemas.microsoft.com/office/drawing/2014/main" id="{D09B1AF8-665F-854C-8867-F400EBB682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4803775"/>
            <a:ext cx="2055812"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4" y="411510"/>
            <a:ext cx="5400600" cy="3816424"/>
          </a:xfrm>
        </p:spPr>
        <p:txBody>
          <a:bodyPr>
            <a:normAutofit/>
          </a:bodyPr>
          <a:lstStyle>
            <a:lvl1pPr>
              <a:lnSpc>
                <a:spcPct val="90000"/>
              </a:lnSpc>
              <a:defRPr sz="4400" baseline="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763683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453E5BF-D15B-194A-BFEC-1AA2BB0F6E7B}"/>
              </a:ext>
            </a:extLst>
          </p:cNvPr>
          <p:cNvSpPr txBox="1">
            <a:spLocks/>
          </p:cNvSpPr>
          <p:nvPr/>
        </p:nvSpPr>
        <p:spPr>
          <a:xfrm>
            <a:off x="6743700" y="4732338"/>
            <a:ext cx="2133600"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B2333BA9-08BE-2D42-9D99-C1892ACDD8D2}" type="slidenum">
              <a:rPr lang="en-GB" altLang="en-US" sz="1200" b="1">
                <a:latin typeface="Century Gothic" panose="020B0502020202020204" pitchFamily="34" charset="0"/>
              </a:rPr>
              <a:pPr algn="r" eaLnBrk="1" hangingPunct="1"/>
              <a:t>‹#›</a:t>
            </a:fld>
            <a:endParaRPr lang="en-GB" altLang="en-US" sz="1200" b="1">
              <a:latin typeface="Century Gothic" panose="020B0502020202020204" pitchFamily="34" charset="0"/>
            </a:endParaRPr>
          </a:p>
        </p:txBody>
      </p:sp>
      <p:sp>
        <p:nvSpPr>
          <p:cNvPr id="1028" name="Title Placeholder 5">
            <a:extLst>
              <a:ext uri="{FF2B5EF4-FFF2-40B4-BE49-F238E27FC236}">
                <a16:creationId xmlns:a16="http://schemas.microsoft.com/office/drawing/2014/main" id="{76238121-69BD-8245-8EF3-72B987B01403}"/>
              </a:ext>
            </a:extLst>
          </p:cNvPr>
          <p:cNvSpPr>
            <a:spLocks noGrp="1"/>
          </p:cNvSpPr>
          <p:nvPr>
            <p:ph type="title"/>
          </p:nvPr>
        </p:nvSpPr>
        <p:spPr bwMode="auto">
          <a:xfrm>
            <a:off x="263525" y="411163"/>
            <a:ext cx="86137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GB" altLang="en-US"/>
              <a:t>Click to add title</a:t>
            </a:r>
            <a:endParaRPr lang="en-US" altLang="en-US"/>
          </a:p>
        </p:txBody>
      </p:sp>
      <p:sp>
        <p:nvSpPr>
          <p:cNvPr id="1029" name="Text Placeholder 6">
            <a:extLst>
              <a:ext uri="{FF2B5EF4-FFF2-40B4-BE49-F238E27FC236}">
                <a16:creationId xmlns:a16="http://schemas.microsoft.com/office/drawing/2014/main" id="{BFAA16A1-1746-FA4E-BCE0-3EF89484E173}"/>
              </a:ext>
            </a:extLst>
          </p:cNvPr>
          <p:cNvSpPr>
            <a:spLocks noGrp="1"/>
          </p:cNvSpPr>
          <p:nvPr>
            <p:ph type="body" idx="1"/>
          </p:nvPr>
        </p:nvSpPr>
        <p:spPr bwMode="auto">
          <a:xfrm>
            <a:off x="255588" y="1625600"/>
            <a:ext cx="86185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a:extLst>
              <a:ext uri="{FF2B5EF4-FFF2-40B4-BE49-F238E27FC236}">
                <a16:creationId xmlns:a16="http://schemas.microsoft.com/office/drawing/2014/main" id="{732B7D1A-E6B8-5845-854A-514139C4723F}"/>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7F2553F-AC31-1A42-A1E3-51D6C549B476}"/>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5587" y="4803776"/>
            <a:ext cx="2159720" cy="157480"/>
          </a:xfrm>
          <a:prstGeom prst="rect">
            <a:avLst/>
          </a:prstGeom>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66" r:id="rId5"/>
    <p:sldLayoutId id="2147483836" r:id="rId6"/>
    <p:sldLayoutId id="2147483837" r:id="rId7"/>
    <p:sldLayoutId id="2147483838" r:id="rId8"/>
    <p:sldLayoutId id="2147483852" r:id="rId9"/>
    <p:sldLayoutId id="2147483853" r:id="rId10"/>
    <p:sldLayoutId id="2147483854" r:id="rId11"/>
    <p:sldLayoutId id="2147483839" r:id="rId12"/>
    <p:sldLayoutId id="2147483840" r:id="rId13"/>
    <p:sldLayoutId id="2147483841" r:id="rId14"/>
    <p:sldLayoutId id="2147483868" r:id="rId15"/>
    <p:sldLayoutId id="2147483867" r:id="rId16"/>
  </p:sldLayoutIdLst>
  <p:transition>
    <p:fade/>
  </p:transition>
  <p:hf hdr="0" dt="0"/>
  <p:txStyles>
    <p:titleStyle>
      <a:lvl1pPr algn="l" rtl="0" eaLnBrk="1" fontAlgn="base" hangingPunct="1">
        <a:lnSpc>
          <a:spcPct val="90000"/>
        </a:lnSpc>
        <a:spcBef>
          <a:spcPct val="0"/>
        </a:spcBef>
        <a:spcAft>
          <a:spcPct val="0"/>
        </a:spcAft>
        <a:defRPr sz="4000" b="1" kern="1200">
          <a:solidFill>
            <a:srgbClr val="4D4F53"/>
          </a:solidFill>
          <a:latin typeface="Century Gothic"/>
          <a:ea typeface="ＭＳ Ｐゴシック" charset="0"/>
          <a:cs typeface="Century Gothic"/>
        </a:defRPr>
      </a:lvl1pPr>
      <a:lvl2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2pPr>
      <a:lvl3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3pPr>
      <a:lvl4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4pPr>
      <a:lvl5pPr algn="l" rtl="0" eaLnBrk="1" fontAlgn="base" hangingPunct="1">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eaLnBrk="1" fontAlgn="base" hangingPunct="1">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1" fontAlgn="base" hangingPunct="1">
        <a:spcBef>
          <a:spcPct val="20000"/>
        </a:spcBef>
        <a:spcAft>
          <a:spcPct val="0"/>
        </a:spcAft>
        <a:buClr>
          <a:schemeClr val="tx2"/>
        </a:buClr>
        <a:buFont typeface="Arial" panose="020B0604020202020204" pitchFamily="34" charset="0"/>
        <a:buChar char="•"/>
        <a:defRPr sz="3200" kern="1200">
          <a:solidFill>
            <a:srgbClr val="4D4F4D"/>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sz="2800" kern="1200">
          <a:solidFill>
            <a:srgbClr val="4D4F4D"/>
          </a:solidFill>
          <a:latin typeface="+mn-lt"/>
          <a:ea typeface="ＭＳ Ｐゴシック" charset="0"/>
          <a:cs typeface="+mn-cs"/>
        </a:defRPr>
      </a:lvl2pPr>
      <a:lvl3pPr marL="1143000" indent="-228600" algn="l" rtl="0" eaLnBrk="1" fontAlgn="base" hangingPunct="1">
        <a:spcBef>
          <a:spcPct val="20000"/>
        </a:spcBef>
        <a:spcAft>
          <a:spcPct val="0"/>
        </a:spcAft>
        <a:buClr>
          <a:schemeClr val="tx2"/>
        </a:buClr>
        <a:buFont typeface="Arial" panose="020B0604020202020204" pitchFamily="34" charset="0"/>
        <a:buChar char="•"/>
        <a:defRPr sz="2400" kern="1200">
          <a:solidFill>
            <a:srgbClr val="4D4F4D"/>
          </a:solidFill>
          <a:latin typeface="+mn-lt"/>
          <a:ea typeface="ＭＳ Ｐゴシック" charset="0"/>
          <a:cs typeface="+mn-cs"/>
        </a:defRPr>
      </a:lvl3pPr>
      <a:lvl4pPr marL="1600200" indent="-228600" algn="l" rtl="0" eaLnBrk="1" fontAlgn="base" hangingPunct="1">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4pPr>
      <a:lvl5pPr marL="2057400" indent="-228600" algn="l" rtl="0" eaLnBrk="1" fontAlgn="base" hangingPunct="1">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1" name="Title Placeholder 5">
            <a:extLst>
              <a:ext uri="{FF2B5EF4-FFF2-40B4-BE49-F238E27FC236}">
                <a16:creationId xmlns:a16="http://schemas.microsoft.com/office/drawing/2014/main" id="{77E7EE00-3B54-4F4C-8935-5499255A6B19}"/>
              </a:ext>
            </a:extLst>
          </p:cNvPr>
          <p:cNvSpPr>
            <a:spLocks noGrp="1"/>
          </p:cNvSpPr>
          <p:nvPr>
            <p:ph type="title"/>
          </p:nvPr>
        </p:nvSpPr>
        <p:spPr bwMode="auto">
          <a:xfrm>
            <a:off x="263525" y="804863"/>
            <a:ext cx="86137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GB" altLang="en-US"/>
              <a:t>Click to add title</a:t>
            </a:r>
            <a:endParaRPr lang="en-US" altLang="en-US"/>
          </a:p>
        </p:txBody>
      </p:sp>
      <p:sp>
        <p:nvSpPr>
          <p:cNvPr id="2052" name="Text Placeholder 6">
            <a:extLst>
              <a:ext uri="{FF2B5EF4-FFF2-40B4-BE49-F238E27FC236}">
                <a16:creationId xmlns:a16="http://schemas.microsoft.com/office/drawing/2014/main" id="{38225250-99E7-784D-9C8C-2A6B2108972D}"/>
              </a:ext>
            </a:extLst>
          </p:cNvPr>
          <p:cNvSpPr>
            <a:spLocks noGrp="1"/>
          </p:cNvSpPr>
          <p:nvPr>
            <p:ph type="body" idx="1"/>
          </p:nvPr>
        </p:nvSpPr>
        <p:spPr bwMode="auto">
          <a:xfrm>
            <a:off x="260350" y="1997075"/>
            <a:ext cx="86169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2053" name="Picture 9">
            <a:extLst>
              <a:ext uri="{FF2B5EF4-FFF2-40B4-BE49-F238E27FC236}">
                <a16:creationId xmlns:a16="http://schemas.microsoft.com/office/drawing/2014/main" id="{97AC94DA-E559-2D44-99B7-0E3D02D21FC0}"/>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004E19D6-B62E-CF44-B32C-104BAF2BE3BD}"/>
              </a:ext>
            </a:extLst>
          </p:cNvPr>
          <p:cNvSpPr txBox="1">
            <a:spLocks/>
          </p:cNvSpPr>
          <p:nvPr/>
        </p:nvSpPr>
        <p:spPr>
          <a:xfrm>
            <a:off x="6743700" y="4732338"/>
            <a:ext cx="2133600" cy="365125"/>
          </a:xfrm>
          <a:prstGeom prst="rect">
            <a:avLst/>
          </a:prstGeom>
        </p:spPr>
        <p:txBody>
          <a:bodyPr r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D0A1FE84-A19E-8141-9D86-2BEDC15A5A22}" type="slidenum">
              <a:rPr lang="en-GB" altLang="en-US" sz="1200" b="1">
                <a:latin typeface="Century Gothic" panose="020B0502020202020204" pitchFamily="34" charset="0"/>
              </a:rPr>
              <a:pPr algn="r" eaLnBrk="1" hangingPunct="1"/>
              <a:t>‹#›</a:t>
            </a:fld>
            <a:endParaRPr lang="en-GB" altLang="en-US" sz="1200" b="1">
              <a:latin typeface="Century Gothic" panose="020B0502020202020204" pitchFamily="34" charset="0"/>
            </a:endParaRPr>
          </a:p>
        </p:txBody>
      </p:sp>
      <p:pic>
        <p:nvPicPr>
          <p:cNvPr id="9" name="Picture 8">
            <a:extLst>
              <a:ext uri="{FF2B5EF4-FFF2-40B4-BE49-F238E27FC236}">
                <a16:creationId xmlns:a16="http://schemas.microsoft.com/office/drawing/2014/main" id="{9342ED3C-16E4-0D40-9CC4-197CE926BFDE}"/>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5587" y="4803776"/>
            <a:ext cx="2159720" cy="157480"/>
          </a:xfrm>
          <a:prstGeom prst="rect">
            <a:avLst/>
          </a:prstGeom>
        </p:spPr>
      </p:pic>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71" r:id="rId5"/>
    <p:sldLayoutId id="2147483842" r:id="rId6"/>
    <p:sldLayoutId id="2147483843" r:id="rId7"/>
    <p:sldLayoutId id="2147483844" r:id="rId8"/>
    <p:sldLayoutId id="2147483861" r:id="rId9"/>
    <p:sldLayoutId id="2147483862" r:id="rId10"/>
    <p:sldLayoutId id="2147483863" r:id="rId11"/>
    <p:sldLayoutId id="2147483845" r:id="rId12"/>
    <p:sldLayoutId id="2147483846" r:id="rId13"/>
    <p:sldLayoutId id="2147483847" r:id="rId14"/>
    <p:sldLayoutId id="2147483869" r:id="rId15"/>
    <p:sldLayoutId id="2147483870" r:id="rId16"/>
  </p:sldLayoutIdLst>
  <p:transition>
    <p:fade/>
  </p:transition>
  <p:hf hdr="0" dt="0"/>
  <p:txStyles>
    <p:titleStyle>
      <a:lvl1pPr algn="l" rtl="0" eaLnBrk="0" fontAlgn="base" hangingPunct="0">
        <a:lnSpc>
          <a:spcPct val="90000"/>
        </a:lnSpc>
        <a:spcBef>
          <a:spcPct val="0"/>
        </a:spcBef>
        <a:spcAft>
          <a:spcPct val="0"/>
        </a:spcAft>
        <a:defRPr sz="4000" b="1" kern="1200">
          <a:solidFill>
            <a:srgbClr val="4D4F53"/>
          </a:solidFill>
          <a:latin typeface="Century Gothic"/>
          <a:ea typeface="ＭＳ Ｐゴシック" charset="0"/>
          <a:cs typeface="Century Gothic"/>
        </a:defRPr>
      </a:lvl1pPr>
      <a:lvl2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2pPr>
      <a:lvl3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3pPr>
      <a:lvl4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4pPr>
      <a:lvl5pPr algn="l" rtl="0" eaLnBrk="0" fontAlgn="base" hangingPunct="0">
        <a:lnSpc>
          <a:spcPct val="90000"/>
        </a:lnSpc>
        <a:spcBef>
          <a:spcPct val="0"/>
        </a:spcBef>
        <a:spcAft>
          <a:spcPct val="0"/>
        </a:spcAft>
        <a:defRPr sz="4000" b="1">
          <a:solidFill>
            <a:srgbClr val="4D4F53"/>
          </a:solidFill>
          <a:latin typeface="Century Gothic" charset="0"/>
          <a:ea typeface="ＭＳ Ｐゴシック" charset="0"/>
        </a:defRPr>
      </a:lvl5pPr>
      <a:lvl6pPr marL="457200" algn="l" rtl="0" fontAlgn="base">
        <a:lnSpc>
          <a:spcPct val="80000"/>
        </a:lnSpc>
        <a:spcBef>
          <a:spcPct val="0"/>
        </a:spcBef>
        <a:spcAft>
          <a:spcPct val="0"/>
        </a:spcAft>
        <a:defRPr sz="4000" b="1">
          <a:solidFill>
            <a:srgbClr val="4D4F53"/>
          </a:solidFill>
          <a:latin typeface="Century Gothic" charset="0"/>
          <a:ea typeface="ＭＳ Ｐゴシック" charset="0"/>
        </a:defRPr>
      </a:lvl6pPr>
      <a:lvl7pPr marL="914400" algn="l" rtl="0" fontAlgn="base">
        <a:lnSpc>
          <a:spcPct val="80000"/>
        </a:lnSpc>
        <a:spcBef>
          <a:spcPct val="0"/>
        </a:spcBef>
        <a:spcAft>
          <a:spcPct val="0"/>
        </a:spcAft>
        <a:defRPr sz="4000" b="1">
          <a:solidFill>
            <a:srgbClr val="4D4F53"/>
          </a:solidFill>
          <a:latin typeface="Century Gothic" charset="0"/>
          <a:ea typeface="ＭＳ Ｐゴシック" charset="0"/>
        </a:defRPr>
      </a:lvl7pPr>
      <a:lvl8pPr marL="1371600" algn="l" rtl="0" fontAlgn="base">
        <a:lnSpc>
          <a:spcPct val="80000"/>
        </a:lnSpc>
        <a:spcBef>
          <a:spcPct val="0"/>
        </a:spcBef>
        <a:spcAft>
          <a:spcPct val="0"/>
        </a:spcAft>
        <a:defRPr sz="4000" b="1">
          <a:solidFill>
            <a:srgbClr val="4D4F53"/>
          </a:solidFill>
          <a:latin typeface="Century Gothic" charset="0"/>
          <a:ea typeface="ＭＳ Ｐゴシック" charset="0"/>
        </a:defRPr>
      </a:lvl8pPr>
      <a:lvl9pPr marL="1828800" algn="l" rtl="0" fontAlgn="base">
        <a:lnSpc>
          <a:spcPct val="80000"/>
        </a:lnSpc>
        <a:spcBef>
          <a:spcPct val="0"/>
        </a:spcBef>
        <a:spcAft>
          <a:spcPct val="0"/>
        </a:spcAft>
        <a:defRPr sz="4000" b="1">
          <a:solidFill>
            <a:srgbClr val="4D4F53"/>
          </a:solidFill>
          <a:latin typeface="Century Gothic" charset="0"/>
          <a:ea typeface="ＭＳ Ｐゴシック"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buChar char="•"/>
        <a:defRPr sz="3200" kern="1200">
          <a:solidFill>
            <a:srgbClr val="4D4F4D"/>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kern="1200">
          <a:solidFill>
            <a:srgbClr val="4D4F4D"/>
          </a:solidFill>
          <a:latin typeface="+mn-lt"/>
          <a:ea typeface="ＭＳ Ｐゴシック" charset="0"/>
          <a:cs typeface="+mn-cs"/>
        </a:defRPr>
      </a:lvl2pPr>
      <a:lvl3pPr marL="1143000" indent="-228600" algn="l" rtl="0" eaLnBrk="0" fontAlgn="base" hangingPunct="0">
        <a:spcBef>
          <a:spcPct val="20000"/>
        </a:spcBef>
        <a:spcAft>
          <a:spcPct val="0"/>
        </a:spcAft>
        <a:buClr>
          <a:schemeClr val="tx2"/>
        </a:buClr>
        <a:buFont typeface="Arial" panose="020B0604020202020204" pitchFamily="34" charset="0"/>
        <a:buChar char="•"/>
        <a:defRPr sz="2400" kern="1200">
          <a:solidFill>
            <a:srgbClr val="4D4F4D"/>
          </a:solidFill>
          <a:latin typeface="+mn-lt"/>
          <a:ea typeface="ＭＳ Ｐゴシック" charset="0"/>
          <a:cs typeface="+mn-cs"/>
        </a:defRPr>
      </a:lvl3pPr>
      <a:lvl4pPr marL="1600200" indent="-228600" algn="l" rtl="0" eaLnBrk="0" fontAlgn="base" hangingPunct="0">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2000" kern="1200">
          <a:solidFill>
            <a:srgbClr val="4D4F4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businessdisabilityforum.org.uk/membership/"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mailto:enquiries@businessdisabilityforum.org.uk"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C05B6D-3F65-1947-8F50-6BBB2CD465DE}"/>
              </a:ext>
            </a:extLst>
          </p:cNvPr>
          <p:cNvSpPr>
            <a:spLocks noGrp="1"/>
          </p:cNvSpPr>
          <p:nvPr>
            <p:ph type="title"/>
          </p:nvPr>
        </p:nvSpPr>
        <p:spPr>
          <a:xfrm>
            <a:off x="261583" y="1714500"/>
            <a:ext cx="8064896" cy="857250"/>
          </a:xfrm>
        </p:spPr>
        <p:txBody>
          <a:bodyPr/>
          <a:lstStyle/>
          <a:p>
            <a:r>
              <a:rPr lang="en-US" sz="3200" dirty="0"/>
              <a:t>What disabled consumers choose to buy and why – Retail</a:t>
            </a:r>
          </a:p>
        </p:txBody>
      </p:sp>
    </p:spTree>
    <p:extLst>
      <p:ext uri="{BB962C8B-B14F-4D97-AF65-F5344CB8AC3E}">
        <p14:creationId xmlns:p14="http://schemas.microsoft.com/office/powerpoint/2010/main" val="50916921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US" sz="3200" dirty="0"/>
              <a:t>Key recommendations – Train customer service staff</a:t>
            </a:r>
            <a:endParaRPr lang="en-GB" sz="3200" dirty="0"/>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427489"/>
            <a:ext cx="8569325" cy="2951798"/>
          </a:xfrm>
        </p:spPr>
        <p:txBody>
          <a:bodyPr/>
          <a:lstStyle/>
          <a:p>
            <a:pPr marL="285750" indent="-285750">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Customer service staff need to know </a:t>
            </a: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about the products and services available so they can give accurate and detailed information when asked by disabled consumers.</a:t>
            </a:r>
          </a:p>
          <a:p>
            <a:pPr marL="285750" indent="-285750">
              <a:spcAft>
                <a:spcPts val="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They also need to know how to welcome and support disabled consumers when they are making a purchase. This includes:</a:t>
            </a:r>
          </a:p>
          <a:p>
            <a:pPr marL="742950" lvl="1" indent="-285750">
              <a:spcAft>
                <a:spcPts val="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How to get into and around the premises, or navigate the app</a:t>
            </a:r>
          </a:p>
          <a:p>
            <a:pPr marL="742950" lvl="1" indent="-285750">
              <a:spcAft>
                <a:spcPts val="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Helping find and describe products</a:t>
            </a:r>
          </a:p>
          <a:p>
            <a:pPr marL="742950" lvl="1" indent="-285750">
              <a:spcAft>
                <a:spcPts val="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How disabled consumers might need to make payment differently (for example, lower counters)</a:t>
            </a:r>
          </a:p>
          <a:p>
            <a:pPr marL="742950" lvl="1" indent="-285750">
              <a:spcAft>
                <a:spcPts val="0"/>
              </a:spcAft>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0615633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US" sz="3200" dirty="0"/>
              <a:t>Key recommendations – Online accessibility</a:t>
            </a:r>
            <a:endParaRPr lang="en-GB" sz="3200" dirty="0"/>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427489"/>
            <a:ext cx="8569325" cy="2951798"/>
          </a:xfrm>
        </p:spPr>
        <p:txBody>
          <a:bodyPr/>
          <a:lstStyle/>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Make sure that websites and apps can be used by disabled consumers – think about people with sight loss, screen reader users and other disabilities.</a:t>
            </a:r>
          </a:p>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42 per cent of respondents said that accessibility issues with a website or app were a barrier to them making a purchase.</a:t>
            </a:r>
          </a:p>
          <a:p>
            <a:pPr marL="285750" indent="-285750">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The user journey is also important – if it is confusing or too lengthy, consumers will struggle to find what they need and be more likely to abandon a shop.</a:t>
            </a:r>
          </a:p>
          <a:p>
            <a:pPr marL="285750" indent="-285750">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45 per cent of respondents said that confusing routes through the website or app were a barrier to them making a purchase.</a:t>
            </a:r>
          </a:p>
          <a:p>
            <a:pPr marL="285750" indent="-285750">
              <a:buFont typeface="Arial" panose="020B0604020202020204" pitchFamily="34" charset="0"/>
              <a:buChar char="•"/>
            </a:pP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50657394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US" sz="3200" dirty="0"/>
              <a:t>Key recommendations – In-person accessibility </a:t>
            </a:r>
            <a:endParaRPr lang="en-GB" sz="3200" dirty="0"/>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427489"/>
            <a:ext cx="8569325" cy="2951798"/>
          </a:xfrm>
        </p:spPr>
        <p:txBody>
          <a:bodyPr/>
          <a:lstStyle/>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This experience is mirrored for in-person shopping – make sure that premises are accessible for disabled consumers.</a:t>
            </a:r>
          </a:p>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This is not just about physical accessibility such as wheelchair access – think about other aspects such as lighting and noise levels.</a:t>
            </a:r>
          </a:p>
          <a:p>
            <a:pPr marL="285750" indent="-285750">
              <a:spcAft>
                <a:spcPts val="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Physical barriers listed by respondents included:</a:t>
            </a:r>
          </a:p>
          <a:p>
            <a:pPr marL="742950" lvl="1" indent="-285750">
              <a:spcAft>
                <a:spcPts val="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Space to move around the shop (52 per cent)</a:t>
            </a:r>
          </a:p>
          <a:p>
            <a:pPr marL="742950" lvl="1" indent="-285750">
              <a:spcAft>
                <a:spcPts val="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Placement of items to look at (47 per cent)</a:t>
            </a:r>
          </a:p>
          <a:p>
            <a:pPr marL="742950" lvl="1" indent="-285750">
              <a:spcAft>
                <a:spcPts val="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Access into the shop itself (40 per cent)</a:t>
            </a:r>
          </a:p>
          <a:p>
            <a:pPr marL="742950" lvl="1" indent="-285750">
              <a:spcAft>
                <a:spcPts val="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Parking or getting to the shop from public transport (30 per cent).</a:t>
            </a:r>
          </a:p>
          <a:p>
            <a:pPr marL="285750" indent="-285750">
              <a:buFont typeface="Arial" panose="020B0604020202020204" pitchFamily="34" charset="0"/>
              <a:buChar char="•"/>
            </a:pP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38666988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US" sz="3200" dirty="0"/>
              <a:t>Conclusion</a:t>
            </a:r>
            <a:endParaRPr lang="en-GB" sz="3200" dirty="0"/>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427489"/>
            <a:ext cx="5857875" cy="2951798"/>
          </a:xfrm>
        </p:spPr>
        <p:txBody>
          <a:bodyPr/>
          <a:lstStyle/>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Shopping can be a difficult experience for disabled consumers if retailers don’t consider accessibility – but it doesn’t have to be.</a:t>
            </a:r>
          </a:p>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Providing accessible products with detailed information about how to use them removes many of the most significant barriers to making a purchase.</a:t>
            </a:r>
          </a:p>
          <a:p>
            <a:pPr marL="285750" indent="-285750">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Disabled consumers praise</a:t>
            </a: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d shops where there were knowledgeable and helpful customer service staff available.</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p>
        </p:txBody>
      </p:sp>
      <p:pic>
        <p:nvPicPr>
          <p:cNvPr id="5" name="Graphic 4" descr="Woman with thumbs up">
            <a:extLst>
              <a:ext uri="{FF2B5EF4-FFF2-40B4-BE49-F238E27FC236}">
                <a16:creationId xmlns:a16="http://schemas.microsoft.com/office/drawing/2014/main" id="{472EC740-92EA-375D-45F6-62F18DF5D8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92949" y="1534963"/>
            <a:ext cx="2408151" cy="2389337"/>
          </a:xfrm>
          <a:prstGeom prst="rect">
            <a:avLst/>
          </a:prstGeom>
        </p:spPr>
      </p:pic>
    </p:spTree>
    <p:extLst>
      <p:ext uri="{BB962C8B-B14F-4D97-AF65-F5344CB8AC3E}">
        <p14:creationId xmlns:p14="http://schemas.microsoft.com/office/powerpoint/2010/main" val="11550263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282F-C60F-42EA-B789-43D71EBDBC60}"/>
              </a:ext>
            </a:extLst>
          </p:cNvPr>
          <p:cNvSpPr>
            <a:spLocks noGrp="1"/>
          </p:cNvSpPr>
          <p:nvPr>
            <p:ph type="title"/>
          </p:nvPr>
        </p:nvSpPr>
        <p:spPr/>
        <p:txBody>
          <a:bodyPr/>
          <a:lstStyle/>
          <a:p>
            <a:r>
              <a:rPr lang="en-GB" sz="3200" dirty="0"/>
              <a:t>About Business Disability Forum</a:t>
            </a:r>
          </a:p>
        </p:txBody>
      </p:sp>
      <p:sp>
        <p:nvSpPr>
          <p:cNvPr id="3" name="Text Placeholder 2">
            <a:extLst>
              <a:ext uri="{FF2B5EF4-FFF2-40B4-BE49-F238E27FC236}">
                <a16:creationId xmlns:a16="http://schemas.microsoft.com/office/drawing/2014/main" id="{9B9FDD7C-5641-444B-8328-47850FA5EE59}"/>
              </a:ext>
            </a:extLst>
          </p:cNvPr>
          <p:cNvSpPr>
            <a:spLocks noGrp="1"/>
          </p:cNvSpPr>
          <p:nvPr>
            <p:ph type="body" sz="quarter" idx="10"/>
          </p:nvPr>
        </p:nvSpPr>
        <p:spPr>
          <a:xfrm>
            <a:off x="263525" y="1550789"/>
            <a:ext cx="8569325" cy="2952800"/>
          </a:xfrm>
        </p:spPr>
        <p:txBody>
          <a:bodyPr/>
          <a:lstStyle/>
          <a:p>
            <a:pPr fontAlgn="base">
              <a:spcBef>
                <a:spcPts val="670"/>
              </a:spcBef>
              <a:spcAft>
                <a:spcPts val="800"/>
              </a:spcAft>
            </a:pPr>
            <a:r>
              <a:rPr lang="en-GB" sz="1800" dirty="0">
                <a:effectLst/>
                <a:latin typeface="Arial" panose="020B0604020202020204" pitchFamily="34" charset="0"/>
                <a:ea typeface="Calibri" panose="020F0502020204030204" pitchFamily="34" charset="0"/>
              </a:rPr>
              <a:t>Business Disability Forum is the leading business membership organisation in disability inclusion. We are trusted partners, working with business, Government and disabled people to improve the life experiences of disabled employees and consumers, by removing barriers to inclusion.</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Find out more about the benefits of joining us at </a:t>
            </a:r>
            <a:r>
              <a:rPr lang="en-GB" sz="1800" u="sng" dirty="0">
                <a:solidFill>
                  <a:srgbClr val="0563C1"/>
                </a:solidFill>
                <a:effectLst/>
                <a:latin typeface="Arial" panose="020B0604020202020204" pitchFamily="34" charset="0"/>
                <a:ea typeface="Calibri" panose="020F0502020204030204" pitchFamily="34" charset="0"/>
                <a:hlinkClick r:id="rId2"/>
              </a:rPr>
              <a:t>businessdisabilityforum.org.uk/membership</a:t>
            </a:r>
            <a:r>
              <a:rPr lang="en-GB" sz="1800" dirty="0">
                <a:effectLst/>
                <a:latin typeface="Arial" panose="020B0604020202020204" pitchFamily="34" charset="0"/>
                <a:ea typeface="Calibri" panose="020F0502020204030204" pitchFamily="34" charset="0"/>
              </a:rPr>
              <a:t>.</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33296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C6492A-4CC2-6141-A4B9-0CE38C806A68}"/>
              </a:ext>
            </a:extLst>
          </p:cNvPr>
          <p:cNvSpPr>
            <a:spLocks noGrp="1"/>
          </p:cNvSpPr>
          <p:nvPr>
            <p:ph type="title"/>
          </p:nvPr>
        </p:nvSpPr>
        <p:spPr/>
        <p:txBody>
          <a:bodyPr/>
          <a:lstStyle/>
          <a:p>
            <a:r>
              <a:rPr lang="en-US" dirty="0">
                <a:solidFill>
                  <a:schemeClr val="bg2"/>
                </a:solidFill>
              </a:rPr>
              <a:t>Contact us</a:t>
            </a:r>
          </a:p>
        </p:txBody>
      </p:sp>
      <p:sp>
        <p:nvSpPr>
          <p:cNvPr id="7" name="Text Placeholder 6">
            <a:extLst>
              <a:ext uri="{FF2B5EF4-FFF2-40B4-BE49-F238E27FC236}">
                <a16:creationId xmlns:a16="http://schemas.microsoft.com/office/drawing/2014/main" id="{C4B6335E-F6BF-1746-9CDD-33E42F358660}"/>
              </a:ext>
            </a:extLst>
          </p:cNvPr>
          <p:cNvSpPr>
            <a:spLocks noGrp="1"/>
          </p:cNvSpPr>
          <p:nvPr>
            <p:ph type="body" sz="quarter" idx="11"/>
          </p:nvPr>
        </p:nvSpPr>
        <p:spPr/>
        <p:txBody>
          <a:bodyPr/>
          <a:lstStyle/>
          <a:p>
            <a:r>
              <a:rPr lang="en-US" dirty="0">
                <a:solidFill>
                  <a:schemeClr val="bg2"/>
                </a:solidFill>
                <a:hlinkClick r:id="rId2">
                  <a:extLst>
                    <a:ext uri="{A12FA001-AC4F-418D-AE19-62706E023703}">
                      <ahyp:hlinkClr xmlns:ahyp="http://schemas.microsoft.com/office/drawing/2018/hyperlinkcolor" val="tx"/>
                    </a:ext>
                  </a:extLst>
                </a:hlinkClick>
              </a:rPr>
              <a:t>enquiries@businessdisabilityforum.org.uk</a:t>
            </a:r>
            <a:r>
              <a:rPr lang="en-US" dirty="0">
                <a:solidFill>
                  <a:schemeClr val="bg2"/>
                </a:solidFill>
              </a:rPr>
              <a:t> </a:t>
            </a:r>
          </a:p>
        </p:txBody>
      </p:sp>
      <p:sp>
        <p:nvSpPr>
          <p:cNvPr id="8" name="Text Placeholder 7">
            <a:extLst>
              <a:ext uri="{FF2B5EF4-FFF2-40B4-BE49-F238E27FC236}">
                <a16:creationId xmlns:a16="http://schemas.microsoft.com/office/drawing/2014/main" id="{76DA5B33-C7B0-5F45-838B-52545AC1370F}"/>
              </a:ext>
            </a:extLst>
          </p:cNvPr>
          <p:cNvSpPr>
            <a:spLocks noGrp="1"/>
          </p:cNvSpPr>
          <p:nvPr>
            <p:ph type="body" sz="quarter" idx="12"/>
          </p:nvPr>
        </p:nvSpPr>
        <p:spPr/>
        <p:txBody>
          <a:bodyPr/>
          <a:lstStyle/>
          <a:p>
            <a:r>
              <a:rPr lang="en-GB" b="0" i="0" dirty="0">
                <a:solidFill>
                  <a:schemeClr val="bg2"/>
                </a:solidFill>
                <a:effectLst/>
                <a:latin typeface="Arial" panose="020B0604020202020204" pitchFamily="34" charset="0"/>
              </a:rPr>
              <a:t>+44-</a:t>
            </a:r>
            <a:r>
              <a:rPr lang="en-GB" b="0" i="0">
                <a:solidFill>
                  <a:schemeClr val="bg2"/>
                </a:solidFill>
                <a:effectLst/>
                <a:latin typeface="Arial" panose="020B0604020202020204" pitchFamily="34" charset="0"/>
              </a:rPr>
              <a:t>(0)20-7403-3020</a:t>
            </a:r>
            <a:endParaRPr lang="en-US" dirty="0">
              <a:solidFill>
                <a:schemeClr val="bg2"/>
              </a:solidFill>
            </a:endParaRPr>
          </a:p>
        </p:txBody>
      </p:sp>
    </p:spTree>
    <p:extLst>
      <p:ext uri="{BB962C8B-B14F-4D97-AF65-F5344CB8AC3E}">
        <p14:creationId xmlns:p14="http://schemas.microsoft.com/office/powerpoint/2010/main" val="2082395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Spending power of disabled consumers</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432796"/>
            <a:ext cx="4803775" cy="3168545"/>
          </a:xfrm>
        </p:spPr>
        <p:txBody>
          <a:bodyPr/>
          <a:lstStyle/>
          <a:p>
            <a:pPr marL="285750" indent="-285750" algn="l" rtl="0" fontAlgn="base">
              <a:spcAft>
                <a:spcPts val="800"/>
              </a:spcAft>
              <a:buFont typeface="Arial" panose="020B0604020202020204" pitchFamily="34" charset="0"/>
              <a:buChar char="•"/>
            </a:pPr>
            <a:r>
              <a:rPr lang="en-GB" sz="1800" b="0" i="0" u="none" strike="noStrike" dirty="0">
                <a:solidFill>
                  <a:srgbClr val="4D4F53"/>
                </a:solidFill>
                <a:effectLst/>
              </a:rPr>
              <a:t>In the UK, it’s thought that some seven million people of working age have a disability. </a:t>
            </a:r>
            <a:r>
              <a:rPr lang="en-US" sz="1800" b="0" i="0" dirty="0">
                <a:solidFill>
                  <a:srgbClr val="4D4F53"/>
                </a:solidFill>
                <a:effectLst/>
              </a:rPr>
              <a:t>​</a:t>
            </a:r>
          </a:p>
          <a:p>
            <a:pPr marL="285750" indent="-285750" algn="l" rtl="0" fontAlgn="base">
              <a:spcAft>
                <a:spcPts val="800"/>
              </a:spcAft>
              <a:buFont typeface="Arial" panose="020B0604020202020204" pitchFamily="34" charset="0"/>
              <a:buChar char="•"/>
            </a:pPr>
            <a:r>
              <a:rPr lang="en-GB" sz="1800" b="0" i="0" u="none" strike="noStrike" dirty="0">
                <a:solidFill>
                  <a:srgbClr val="4D4F53"/>
                </a:solidFill>
                <a:effectLst/>
              </a:rPr>
              <a:t>They have a spending power, known as the "purple pound" worth around £274bn, and they want to spend on retail and shopping. </a:t>
            </a:r>
            <a:r>
              <a:rPr lang="en-US" sz="1800" b="0" i="0" dirty="0">
                <a:solidFill>
                  <a:srgbClr val="4D4F53"/>
                </a:solidFill>
                <a:effectLst/>
              </a:rPr>
              <a:t>​</a:t>
            </a:r>
          </a:p>
          <a:p>
            <a:pPr marL="285750" indent="-285750" algn="l" rtl="0" fontAlgn="base">
              <a:spcAft>
                <a:spcPts val="800"/>
              </a:spcAft>
              <a:buFont typeface="Arial" panose="020B0604020202020204" pitchFamily="34" charset="0"/>
              <a:buChar char="•"/>
            </a:pPr>
            <a:r>
              <a:rPr lang="en-GB" sz="1800" b="0" i="0" u="none" strike="noStrike" dirty="0">
                <a:solidFill>
                  <a:srgbClr val="4D4F53"/>
                </a:solidFill>
                <a:effectLst/>
              </a:rPr>
              <a:t>Disabled consumers want to be able to buy products they can use and enjoy, in an environment – online or in-person – that they can explore and use comfortably.</a:t>
            </a:r>
            <a:endParaRPr lang="en-US" sz="2400" dirty="0">
              <a:solidFill>
                <a:srgbClr val="4D4F53"/>
              </a:solidFill>
            </a:endParaRPr>
          </a:p>
        </p:txBody>
      </p:sp>
      <p:pic>
        <p:nvPicPr>
          <p:cNvPr id="3" name="Picture 2" descr="Stacks of gold coins">
            <a:extLst>
              <a:ext uri="{FF2B5EF4-FFF2-40B4-BE49-F238E27FC236}">
                <a16:creationId xmlns:a16="http://schemas.microsoft.com/office/drawing/2014/main" id="{910CC4E6-CE01-68DC-F023-5DEF8B1B5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300" y="1731193"/>
            <a:ext cx="3857625" cy="2571750"/>
          </a:xfrm>
          <a:prstGeom prst="rect">
            <a:avLst/>
          </a:prstGeom>
        </p:spPr>
      </p:pic>
    </p:spTree>
    <p:extLst>
      <p:ext uri="{BB962C8B-B14F-4D97-AF65-F5344CB8AC3E}">
        <p14:creationId xmlns:p14="http://schemas.microsoft.com/office/powerpoint/2010/main" val="6503435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Product information is key</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430030"/>
            <a:ext cx="8671053" cy="2952800"/>
          </a:xfrm>
        </p:spPr>
        <p:txBody>
          <a:bodyPr/>
          <a:lstStyle/>
          <a:p>
            <a:pPr marL="285750" indent="-285750">
              <a:lnSpc>
                <a:spcPct val="107000"/>
              </a:lnSpc>
              <a:spcAft>
                <a:spcPts val="800"/>
              </a:spcAft>
              <a:buFont typeface="Arial" panose="020B0604020202020204" pitchFamily="34" charset="0"/>
              <a:buChar char="•"/>
            </a:pPr>
            <a:r>
              <a:rPr lang="en-US" sz="1800" dirty="0">
                <a:solidFill>
                  <a:srgbClr val="4D4F53"/>
                </a:solidFill>
              </a:rPr>
              <a:t>Disabled consumers want to know that they will be able to use the products on sale before they buy them.</a:t>
            </a:r>
          </a:p>
          <a:p>
            <a:pPr marL="285750" indent="-285750">
              <a:lnSpc>
                <a:spcPct val="107000"/>
              </a:lnSpc>
              <a:spcAft>
                <a:spcPts val="800"/>
              </a:spcAft>
              <a:buFont typeface="Arial" panose="020B0604020202020204" pitchFamily="34" charset="0"/>
              <a:buChar char="•"/>
            </a:pPr>
            <a:r>
              <a:rPr lang="en-US" sz="1800" dirty="0">
                <a:solidFill>
                  <a:srgbClr val="4D4F53"/>
                </a:solidFill>
              </a:rPr>
              <a:t>This applies to in-person and online shopping – disabled shoppers are looking for information about whether they will be able to buy something.</a:t>
            </a:r>
          </a:p>
          <a:p>
            <a:pPr marL="285750" indent="-285750">
              <a:lnSpc>
                <a:spcPct val="107000"/>
              </a:lnSpc>
              <a:spcAft>
                <a:spcPts val="800"/>
              </a:spcAft>
              <a:buFont typeface="Arial" panose="020B0604020202020204" pitchFamily="34" charset="0"/>
              <a:buChar char="•"/>
            </a:pPr>
            <a:r>
              <a:rPr lang="en-US" sz="1800" dirty="0">
                <a:solidFill>
                  <a:srgbClr val="4D4F53"/>
                </a:solidFill>
              </a:rPr>
              <a:t>If the information is not easily available, either on display or through customer support staff, they will likely look somewhere else.</a:t>
            </a:r>
          </a:p>
          <a:p>
            <a:pPr marL="285750" indent="-285750">
              <a:lnSpc>
                <a:spcPct val="107000"/>
              </a:lnSpc>
              <a:spcAft>
                <a:spcPts val="800"/>
              </a:spcAft>
              <a:buFont typeface="Arial" panose="020B0604020202020204" pitchFamily="34" charset="0"/>
              <a:buChar char="•"/>
            </a:pPr>
            <a:endParaRPr lang="en-US" sz="1800" dirty="0">
              <a:solidFill>
                <a:srgbClr val="4D4F53"/>
              </a:solidFill>
            </a:endParaRPr>
          </a:p>
        </p:txBody>
      </p:sp>
    </p:spTree>
    <p:extLst>
      <p:ext uri="{BB962C8B-B14F-4D97-AF65-F5344CB8AC3E}">
        <p14:creationId xmlns:p14="http://schemas.microsoft.com/office/powerpoint/2010/main" val="345047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Accessible environments – Online and in-person</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430028"/>
            <a:ext cx="5654675" cy="2952800"/>
          </a:xfrm>
        </p:spPr>
        <p:txBody>
          <a:bodyPr/>
          <a:lstStyle/>
          <a:p>
            <a:pPr marL="285750" indent="-285750">
              <a:lnSpc>
                <a:spcPct val="107000"/>
              </a:lnSpc>
              <a:spcAft>
                <a:spcPts val="800"/>
              </a:spcAft>
              <a:buFont typeface="Arial" panose="020B0604020202020204" pitchFamily="34" charset="0"/>
              <a:buChar char="•"/>
            </a:pPr>
            <a:r>
              <a:rPr lang="en-US" sz="1800" dirty="0">
                <a:solidFill>
                  <a:srgbClr val="4D4F53"/>
                </a:solidFill>
              </a:rPr>
              <a:t>Disabled consumers also want to be able to navigate retail spaces comfortably and without barriers</a:t>
            </a:r>
          </a:p>
          <a:p>
            <a:pPr marL="285750" indent="-285750">
              <a:lnSpc>
                <a:spcPct val="107000"/>
              </a:lnSpc>
              <a:spcAft>
                <a:spcPts val="800"/>
              </a:spcAft>
              <a:buFont typeface="Arial" panose="020B0604020202020204" pitchFamily="34" charset="0"/>
              <a:buChar char="•"/>
            </a:pPr>
            <a:r>
              <a:rPr lang="en-US" sz="1800" dirty="0">
                <a:solidFill>
                  <a:srgbClr val="4D4F53"/>
                </a:solidFill>
              </a:rPr>
              <a:t>43 per cent of respondents said they had abandoned an in-person shop recently due to the barriers they experienced.</a:t>
            </a:r>
          </a:p>
          <a:p>
            <a:pPr marL="285750" indent="-285750">
              <a:lnSpc>
                <a:spcPct val="107000"/>
              </a:lnSpc>
              <a:spcAft>
                <a:spcPts val="800"/>
              </a:spcAft>
              <a:buFont typeface="Arial" panose="020B0604020202020204" pitchFamily="34" charset="0"/>
              <a:buChar char="•"/>
            </a:pPr>
            <a:r>
              <a:rPr lang="en-US" sz="1800" dirty="0">
                <a:solidFill>
                  <a:srgbClr val="4D4F53"/>
                </a:solidFill>
              </a:rPr>
              <a:t>The proportion was the same for online shopping – 43 per cent.</a:t>
            </a:r>
          </a:p>
          <a:p>
            <a:pPr marL="285750" indent="-285750">
              <a:lnSpc>
                <a:spcPct val="107000"/>
              </a:lnSpc>
              <a:spcAft>
                <a:spcPts val="800"/>
              </a:spcAft>
              <a:buFont typeface="Arial" panose="020B0604020202020204" pitchFamily="34" charset="0"/>
              <a:buChar char="•"/>
            </a:pPr>
            <a:endParaRPr lang="en-US" sz="1800" dirty="0">
              <a:solidFill>
                <a:srgbClr val="4D4F53"/>
              </a:solidFill>
            </a:endParaRPr>
          </a:p>
        </p:txBody>
      </p:sp>
      <p:pic>
        <p:nvPicPr>
          <p:cNvPr id="3" name="Graphic 2" descr="Boy in a wheelchair">
            <a:extLst>
              <a:ext uri="{FF2B5EF4-FFF2-40B4-BE49-F238E27FC236}">
                <a16:creationId xmlns:a16="http://schemas.microsoft.com/office/drawing/2014/main" id="{C555FA8E-973E-8A70-DCF4-DCBF4B005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8537" y="1430028"/>
            <a:ext cx="2600325" cy="3019425"/>
          </a:xfrm>
          <a:prstGeom prst="rect">
            <a:avLst/>
          </a:prstGeom>
        </p:spPr>
      </p:pic>
    </p:spTree>
    <p:extLst>
      <p:ext uri="{BB962C8B-B14F-4D97-AF65-F5344CB8AC3E}">
        <p14:creationId xmlns:p14="http://schemas.microsoft.com/office/powerpoint/2010/main" val="20903180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Making it an enjoyable experience</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430028"/>
            <a:ext cx="8671053" cy="2952800"/>
          </a:xfrm>
        </p:spPr>
        <p:txBody>
          <a:bodyPr/>
          <a:lstStyle/>
          <a:p>
            <a:pPr marL="285750" indent="-285750">
              <a:lnSpc>
                <a:spcPct val="107000"/>
              </a:lnSpc>
              <a:spcAft>
                <a:spcPts val="800"/>
              </a:spcAft>
              <a:buFont typeface="Arial" panose="020B0604020202020204" pitchFamily="34" charset="0"/>
              <a:buChar char="•"/>
            </a:pPr>
            <a:r>
              <a:rPr lang="en-US" sz="1800" dirty="0">
                <a:solidFill>
                  <a:srgbClr val="4D4F53"/>
                </a:solidFill>
              </a:rPr>
              <a:t>Many respondents listed negative experiences as a barrier to them making a purchase.</a:t>
            </a:r>
          </a:p>
          <a:p>
            <a:pPr marL="285750" indent="-285750">
              <a:lnSpc>
                <a:spcPct val="107000"/>
              </a:lnSpc>
              <a:spcAft>
                <a:spcPts val="800"/>
              </a:spcAft>
              <a:buFont typeface="Arial" panose="020B0604020202020204" pitchFamily="34" charset="0"/>
              <a:buChar char="•"/>
            </a:pPr>
            <a:r>
              <a:rPr lang="en-US" sz="1800" dirty="0">
                <a:solidFill>
                  <a:srgbClr val="4D4F53"/>
                </a:solidFill>
              </a:rPr>
              <a:t>11 per cent of respondents said they had left a shop early due to having a bad experience with other shoppers.</a:t>
            </a:r>
          </a:p>
          <a:p>
            <a:pPr marL="285750" indent="-285750">
              <a:lnSpc>
                <a:spcPct val="107000"/>
              </a:lnSpc>
              <a:spcAft>
                <a:spcPts val="800"/>
              </a:spcAft>
              <a:buFont typeface="Arial" panose="020B0604020202020204" pitchFamily="34" charset="0"/>
              <a:buChar char="•"/>
            </a:pPr>
            <a:r>
              <a:rPr lang="en-US" sz="1800" dirty="0">
                <a:solidFill>
                  <a:srgbClr val="4D4F53"/>
                </a:solidFill>
              </a:rPr>
              <a:t>This also applied to customer-facing staff – 34 per cent said they had recently had a negative experience with customer or sales staff.</a:t>
            </a:r>
          </a:p>
          <a:p>
            <a:pPr marL="285750" indent="-285750">
              <a:lnSpc>
                <a:spcPct val="107000"/>
              </a:lnSpc>
              <a:spcAft>
                <a:spcPts val="800"/>
              </a:spcAft>
              <a:buFont typeface="Arial" panose="020B0604020202020204" pitchFamily="34" charset="0"/>
              <a:buChar char="•"/>
            </a:pPr>
            <a:endParaRPr lang="en-US" sz="1800" dirty="0">
              <a:solidFill>
                <a:srgbClr val="4D4F53"/>
              </a:solidFill>
            </a:endParaRPr>
          </a:p>
        </p:txBody>
      </p:sp>
    </p:spTree>
    <p:extLst>
      <p:ext uri="{BB962C8B-B14F-4D97-AF65-F5344CB8AC3E}">
        <p14:creationId xmlns:p14="http://schemas.microsoft.com/office/powerpoint/2010/main" val="13232692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6F0B08-BB80-B748-A2D0-797BAB32C344}"/>
              </a:ext>
            </a:extLst>
          </p:cNvPr>
          <p:cNvSpPr>
            <a:spLocks noGrp="1"/>
          </p:cNvSpPr>
          <p:nvPr>
            <p:ph type="title"/>
          </p:nvPr>
        </p:nvSpPr>
        <p:spPr/>
        <p:txBody>
          <a:bodyPr/>
          <a:lstStyle/>
          <a:p>
            <a:r>
              <a:rPr lang="en-US" sz="3200" dirty="0"/>
              <a:t>Getting it right – Knowledgeable customer service staff</a:t>
            </a:r>
          </a:p>
        </p:txBody>
      </p:sp>
      <p:sp>
        <p:nvSpPr>
          <p:cNvPr id="6" name="Text Placeholder 5">
            <a:extLst>
              <a:ext uri="{FF2B5EF4-FFF2-40B4-BE49-F238E27FC236}">
                <a16:creationId xmlns:a16="http://schemas.microsoft.com/office/drawing/2014/main" id="{BDBF9865-4557-2E43-992E-571AAE5C53C2}"/>
              </a:ext>
            </a:extLst>
          </p:cNvPr>
          <p:cNvSpPr>
            <a:spLocks noGrp="1"/>
          </p:cNvSpPr>
          <p:nvPr>
            <p:ph type="body" sz="quarter" idx="10"/>
          </p:nvPr>
        </p:nvSpPr>
        <p:spPr>
          <a:xfrm>
            <a:off x="263525" y="1427365"/>
            <a:ext cx="8578063" cy="3148225"/>
          </a:xfrm>
        </p:spPr>
        <p:txBody>
          <a:bodyPr/>
          <a:lstStyle/>
          <a:p>
            <a:pPr marL="285750" indent="-285750">
              <a:spcAft>
                <a:spcPts val="800"/>
              </a:spcAft>
              <a:buFont typeface="Arial" panose="020B0604020202020204" pitchFamily="34" charset="0"/>
              <a:buChar char="•"/>
            </a:pPr>
            <a:r>
              <a:rPr lang="en-US" sz="1800" dirty="0">
                <a:solidFill>
                  <a:srgbClr val="4D4F53"/>
                </a:solidFill>
              </a:rPr>
              <a:t>When asked what barriers had recently prevented them from making a purchase, the most common answer was being able to find information about accessible features of the product (47 per cent). 36 per cent stated: ‘customer service staff not being able to give them information needed about the products.’</a:t>
            </a:r>
          </a:p>
          <a:p>
            <a:pPr marL="285750" indent="-285750">
              <a:spcAft>
                <a:spcPts val="800"/>
              </a:spcAft>
              <a:buFont typeface="Arial" panose="020B0604020202020204" pitchFamily="34" charset="0"/>
              <a:buChar char="•"/>
            </a:pPr>
            <a:r>
              <a:rPr lang="en-US" sz="1800" dirty="0">
                <a:solidFill>
                  <a:srgbClr val="4D4F53"/>
                </a:solidFill>
              </a:rPr>
              <a:t>Respondents had high praise for retailers whose customer service staff could help them find out what they needed.</a:t>
            </a: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“…Apple has the best customer service team available. Whether this be online or in-store, each employee has an understanding or knowledge of accessibility settings. This makes the customer experience more enjoyable and accessible.”</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a:spcAft>
                <a:spcPts val="800"/>
              </a:spcAft>
            </a:pPr>
            <a:endParaRPr lang="en-US" sz="1800" dirty="0">
              <a:solidFill>
                <a:srgbClr val="4D4F53"/>
              </a:solidFill>
            </a:endParaRPr>
          </a:p>
        </p:txBody>
      </p:sp>
    </p:spTree>
    <p:extLst>
      <p:ext uri="{BB962C8B-B14F-4D97-AF65-F5344CB8AC3E}">
        <p14:creationId xmlns:p14="http://schemas.microsoft.com/office/powerpoint/2010/main" val="36530892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US" sz="3200" dirty="0"/>
              <a:t>Getting it right – Knowledgeable customer service staff</a:t>
            </a:r>
            <a:endParaRPr lang="en-GB" sz="3200" dirty="0"/>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427489"/>
            <a:ext cx="8569325" cy="2951798"/>
          </a:xfrm>
        </p:spPr>
        <p:txBody>
          <a:bodyPr/>
          <a:lstStyle/>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“It was my LUSH experience when a member of staff helped me from the moment I got in to [the store] …she understood why I was there and the types of things I was looking for, for my skin.”</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“I needed a new washing machine. I went to a local independent store, they allowed me to fiddle with dials and twist and press buttons to see whether it was accessible for me, they really listened to what I needed, and even said that they would give me a seven-day trial period. If it did not meet my needs, they would give me a full refund or exchange, which they did.”</a:t>
            </a: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“I called Vodafone to order an Apple watch. They ran me through the features and I bought it. It was very simple and quick.”</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1410266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US" sz="3200" dirty="0"/>
              <a:t>Getting it right – Accessible environments</a:t>
            </a:r>
            <a:endParaRPr lang="en-GB" sz="3200" dirty="0"/>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427489"/>
            <a:ext cx="8569325" cy="2951798"/>
          </a:xfrm>
        </p:spPr>
        <p:txBody>
          <a:bodyPr/>
          <a:lstStyle/>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Respondents also praised retailers who had thought about how disabled customers would be able to use the environment and had customer support available who could help where necessary.</a:t>
            </a:r>
          </a:p>
          <a:p>
            <a:pPr marL="285750" indent="-285750">
              <a:spcAft>
                <a:spcPts val="800"/>
              </a:spcAft>
              <a:buFont typeface="Arial" panose="020B0604020202020204" pitchFamily="34" charset="0"/>
              <a:buChar char="•"/>
            </a:pPr>
            <a:r>
              <a:rPr lang="en-GB" sz="1800" b="1"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“The most amazing service was Primark – they offered help to find items as soon as I went in, asked if I needed help finding anything, left me to shop after pointing out where the lifts etc were and opened the lower counter for me as soon as I was ready to pay.”</a:t>
            </a: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spcAft>
                <a:spcPts val="800"/>
              </a:spcAft>
              <a:buFont typeface="Arial" panose="020B0604020202020204" pitchFamily="34" charset="0"/>
              <a:buChar char="•"/>
            </a:pPr>
            <a:r>
              <a:rPr lang="en-GB" sz="1800" b="1"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“A clothes shop [which was] well-spaced, helpful staff who weren’t in your face, changing rooms wheelchair accessible and the till accessible.”</a:t>
            </a:r>
          </a:p>
          <a:p>
            <a:pPr marL="285750" indent="-285750">
              <a:buFont typeface="Arial" panose="020B0604020202020204" pitchFamily="34" charset="0"/>
              <a:buChar char="•"/>
            </a:pP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4861428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DDDF-980D-4418-A6F0-BDE2FE32088A}"/>
              </a:ext>
            </a:extLst>
          </p:cNvPr>
          <p:cNvSpPr>
            <a:spLocks noGrp="1"/>
          </p:cNvSpPr>
          <p:nvPr>
            <p:ph type="title"/>
          </p:nvPr>
        </p:nvSpPr>
        <p:spPr>
          <a:xfrm>
            <a:off x="263525" y="411163"/>
            <a:ext cx="8613775" cy="712413"/>
          </a:xfrm>
        </p:spPr>
        <p:txBody>
          <a:bodyPr/>
          <a:lstStyle/>
          <a:p>
            <a:r>
              <a:rPr lang="en-US" sz="3200" dirty="0"/>
              <a:t>Key recommendations – Provide detailed information</a:t>
            </a:r>
            <a:endParaRPr lang="en-GB" sz="3200" dirty="0"/>
          </a:p>
        </p:txBody>
      </p:sp>
      <p:sp>
        <p:nvSpPr>
          <p:cNvPr id="3" name="Text Placeholder 2">
            <a:extLst>
              <a:ext uri="{FF2B5EF4-FFF2-40B4-BE49-F238E27FC236}">
                <a16:creationId xmlns:a16="http://schemas.microsoft.com/office/drawing/2014/main" id="{B4E3EB0F-6BE0-4DB5-B97C-6DD39AD39EBC}"/>
              </a:ext>
            </a:extLst>
          </p:cNvPr>
          <p:cNvSpPr>
            <a:spLocks noGrp="1"/>
          </p:cNvSpPr>
          <p:nvPr>
            <p:ph type="body" sz="quarter" idx="10"/>
          </p:nvPr>
        </p:nvSpPr>
        <p:spPr>
          <a:xfrm>
            <a:off x="263525" y="1427489"/>
            <a:ext cx="5800725" cy="2951798"/>
          </a:xfrm>
        </p:spPr>
        <p:txBody>
          <a:bodyPr/>
          <a:lstStyle/>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For disabled consumers to complete a purchase, they need to be able to know that they will be able to use a product.</a:t>
            </a:r>
          </a:p>
          <a:p>
            <a:pPr marL="285750" indent="-285750">
              <a:spcAft>
                <a:spcPts val="800"/>
              </a:spcAft>
              <a:buFont typeface="Arial" panose="020B0604020202020204" pitchFamily="34" charset="0"/>
              <a:buChar char="•"/>
            </a:pPr>
            <a:r>
              <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rPr>
              <a:t>Providing this information up front and making it as easy as possible to find makes it more likely that they will make the purchase with you.</a:t>
            </a:r>
          </a:p>
          <a:p>
            <a:pPr marL="285750" indent="-285750">
              <a:spcAft>
                <a:spcPts val="800"/>
              </a:spcAft>
              <a:buFont typeface="Arial" panose="020B0604020202020204" pitchFamily="34" charset="0"/>
              <a:buChar char="•"/>
            </a:pPr>
            <a:r>
              <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rPr>
              <a:t>If information about accessibility and usability is not readily available, this can suggest to a consumer that it hasn’t been considered, and therefore the product will not work for them.</a:t>
            </a: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solidFill>
                <a:srgbClr val="4D4F53"/>
              </a:solidFill>
              <a:effectLst/>
              <a:uFill>
                <a:solidFill>
                  <a:srgbClr val="000000"/>
                </a:solidFill>
              </a:uFill>
              <a:latin typeface="Arial" panose="020B0604020202020204" pitchFamily="34" charset="0"/>
              <a:ea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p>
        </p:txBody>
      </p:sp>
      <p:pic>
        <p:nvPicPr>
          <p:cNvPr id="5" name="Graphic 4" descr="Woman with ponytail hair">
            <a:extLst>
              <a:ext uri="{FF2B5EF4-FFF2-40B4-BE49-F238E27FC236}">
                <a16:creationId xmlns:a16="http://schemas.microsoft.com/office/drawing/2014/main" id="{47E783B0-245D-58D6-AB38-8EAD7E5522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6688" y="1123576"/>
            <a:ext cx="1937399" cy="3686549"/>
          </a:xfrm>
          <a:prstGeom prst="rect">
            <a:avLst/>
          </a:prstGeom>
        </p:spPr>
      </p:pic>
    </p:spTree>
    <p:extLst>
      <p:ext uri="{BB962C8B-B14F-4D97-AF65-F5344CB8AC3E}">
        <p14:creationId xmlns:p14="http://schemas.microsoft.com/office/powerpoint/2010/main" val="3823819979"/>
      </p:ext>
    </p:extLst>
  </p:cSld>
  <p:clrMapOvr>
    <a:masterClrMapping/>
  </p:clrMapOvr>
  <p:transition>
    <p:fade/>
  </p:transition>
</p:sld>
</file>

<file path=ppt/theme/theme1.xml><?xml version="1.0" encoding="utf-8"?>
<a:theme xmlns:a="http://schemas.openxmlformats.org/drawingml/2006/main" name="BDF Corporate slide deck">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908DBC-25BC-E145-A815-2F33B87511AF}" vid="{C2AEC189-073E-4C44-A590-A4533C61055A}"/>
    </a:ext>
  </a:extLst>
</a:theme>
</file>

<file path=ppt/theme/theme2.xml><?xml version="1.0" encoding="utf-8"?>
<a:theme xmlns:a="http://schemas.openxmlformats.org/drawingml/2006/main" name="1_Speech-to-text template">
  <a:themeElements>
    <a:clrScheme name="BDF colour theme">
      <a:dk1>
        <a:srgbClr val="4D4F53"/>
      </a:dk1>
      <a:lt1>
        <a:srgbClr val="B2B4B3"/>
      </a:lt1>
      <a:dk2>
        <a:srgbClr val="007AC9"/>
      </a:dk2>
      <a:lt2>
        <a:srgbClr val="FFFFFF"/>
      </a:lt2>
      <a:accent1>
        <a:srgbClr val="4D4F53"/>
      </a:accent1>
      <a:accent2>
        <a:srgbClr val="007AC9"/>
      </a:accent2>
      <a:accent3>
        <a:srgbClr val="B2B4B3"/>
      </a:accent3>
      <a:accent4>
        <a:srgbClr val="808080"/>
      </a:accent4>
      <a:accent5>
        <a:srgbClr val="000000"/>
      </a:accent5>
      <a:accent6>
        <a:srgbClr val="DADADA"/>
      </a:accent6>
      <a:hlink>
        <a:srgbClr val="6639B7"/>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2908DBC-25BC-E145-A815-2F33B87511AF}" vid="{C090A296-A371-A14B-8A68-AA19897DBB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4F1BD405A0643A6094288625081CA" ma:contentTypeVersion="20" ma:contentTypeDescription="Create a new document." ma:contentTypeScope="" ma:versionID="29d4601e4f5a3e82f725094ee99c7ad3">
  <xsd:schema xmlns:xsd="http://www.w3.org/2001/XMLSchema" xmlns:xs="http://www.w3.org/2001/XMLSchema" xmlns:p="http://schemas.microsoft.com/office/2006/metadata/properties" xmlns:ns2="1f4de532-74b6-4cf9-904a-011d293f283e" xmlns:ns3="19f900bf-3690-4cf7-88cb-89763d3358eb" targetNamespace="http://schemas.microsoft.com/office/2006/metadata/properties" ma:root="true" ma:fieldsID="995bbbfc8793112304a786155889ef13" ns2:_="" ns3:_="">
    <xsd:import namespace="1f4de532-74b6-4cf9-904a-011d293f283e"/>
    <xsd:import namespace="19f900bf-3690-4cf7-88cb-89763d3358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de532-74b6-4cf9-904a-011d293f2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e83780a-7b56-4c29-9efc-efc2c02722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9f900bf-3690-4cf7-88cb-89763d3358e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93029a0-58d8-4798-871f-09a2d0fe6e88}" ma:internalName="TaxCatchAll" ma:showField="CatchAllData" ma:web="19f900bf-3690-4cf7-88cb-89763d3358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9f900bf-3690-4cf7-88cb-89763d3358eb" xsi:nil="true"/>
    <lcf76f155ced4ddcb4097134ff3c332f xmlns="1f4de532-74b6-4cf9-904a-011d293f283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A99B2E-B329-40BD-8F96-B4F7F2E24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de532-74b6-4cf9-904a-011d293f283e"/>
    <ds:schemaRef ds:uri="19f900bf-3690-4cf7-88cb-89763d335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73AF8E-6A0C-4339-A8A3-E089ABC4060F}">
  <ds:schemaRefs>
    <ds:schemaRef ds:uri="http://purl.org/dc/terms/"/>
    <ds:schemaRef ds:uri="http://schemas.microsoft.com/office/2006/documentManagement/types"/>
    <ds:schemaRef ds:uri="http://schemas.openxmlformats.org/package/2006/metadata/core-properties"/>
    <ds:schemaRef ds:uri="http://purl.org/dc/dcmitype/"/>
    <ds:schemaRef ds:uri="1f4de532-74b6-4cf9-904a-011d293f283e"/>
    <ds:schemaRef ds:uri="http://purl.org/dc/elements/1.1/"/>
    <ds:schemaRef ds:uri="http://www.w3.org/XML/1998/namespace"/>
    <ds:schemaRef ds:uri="http://schemas.microsoft.com/office/infopath/2007/PartnerControls"/>
    <ds:schemaRef ds:uri="19f900bf-3690-4cf7-88cb-89763d3358eb"/>
    <ds:schemaRef ds:uri="http://schemas.microsoft.com/office/2006/metadata/properties"/>
  </ds:schemaRefs>
</ds:datastoreItem>
</file>

<file path=customXml/itemProps3.xml><?xml version="1.0" encoding="utf-8"?>
<ds:datastoreItem xmlns:ds="http://schemas.openxmlformats.org/officeDocument/2006/customXml" ds:itemID="{D4CB1C5B-6DB2-44A9-8BAC-DC78B3A7E9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BDF Presentation</Template>
  <TotalTime>1331</TotalTime>
  <Words>1214</Words>
  <Application>Microsoft Office PowerPoint</Application>
  <PresentationFormat>On-screen Show (16:9)</PresentationFormat>
  <Paragraphs>69</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Century Gothic</vt:lpstr>
      <vt:lpstr>Helvetica</vt:lpstr>
      <vt:lpstr>BDF Corporate slide deck</vt:lpstr>
      <vt:lpstr>1_Speech-to-text template</vt:lpstr>
      <vt:lpstr>What disabled consumers choose to buy and why – Retail</vt:lpstr>
      <vt:lpstr>Spending power of disabled consumers</vt:lpstr>
      <vt:lpstr>Product information is key</vt:lpstr>
      <vt:lpstr>Accessible environments – Online and in-person</vt:lpstr>
      <vt:lpstr>Making it an enjoyable experience</vt:lpstr>
      <vt:lpstr>Getting it right – Knowledgeable customer service staff</vt:lpstr>
      <vt:lpstr>Getting it right – Knowledgeable customer service staff</vt:lpstr>
      <vt:lpstr>Getting it right – Accessible environments</vt:lpstr>
      <vt:lpstr>Key recommendations – Provide detailed information</vt:lpstr>
      <vt:lpstr>Key recommendations – Train customer service staff</vt:lpstr>
      <vt:lpstr>Key recommendations – Online accessibility</vt:lpstr>
      <vt:lpstr>Key recommendations – In-person accessibility </vt:lpstr>
      <vt:lpstr>Conclusion</vt:lpstr>
      <vt:lpstr>About Business Disability Forum</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disabled consumers choose to buy and why – Days Out and Leisure</dc:title>
  <dc:creator>Bela Gor</dc:creator>
  <cp:lastModifiedBy>Jacob Spargo-Mabbs</cp:lastModifiedBy>
  <cp:revision>2</cp:revision>
  <dcterms:created xsi:type="dcterms:W3CDTF">2022-04-14T16:18:30Z</dcterms:created>
  <dcterms:modified xsi:type="dcterms:W3CDTF">2023-11-10T14:11:29Z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0x0101008904F1BD405A0643A6094288625081CA</vt:lpwstr>
  </property>
  <property fmtid="{D5CDD505-2E9C-101B-9397-08002B2CF9AE}" pid="3" name="Order">
    <vt:r8>1200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