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92" r:id="rId5"/>
  </p:sldMasterIdLst>
  <p:notesMasterIdLst>
    <p:notesMasterId r:id="rId19"/>
  </p:notesMasterIdLst>
  <p:handoutMasterIdLst>
    <p:handoutMasterId r:id="rId20"/>
  </p:handoutMasterIdLst>
  <p:sldIdLst>
    <p:sldId id="256" r:id="rId6"/>
    <p:sldId id="257" r:id="rId7"/>
    <p:sldId id="259" r:id="rId8"/>
    <p:sldId id="260" r:id="rId9"/>
    <p:sldId id="261" r:id="rId10"/>
    <p:sldId id="262" r:id="rId11"/>
    <p:sldId id="264" r:id="rId12"/>
    <p:sldId id="263" r:id="rId13"/>
    <p:sldId id="265" r:id="rId14"/>
    <p:sldId id="266" r:id="rId15"/>
    <p:sldId id="267" r:id="rId16"/>
    <p:sldId id="268" r:id="rId17"/>
    <p:sldId id="258" r:id="rId18"/>
  </p:sldIdLst>
  <p:sldSz cx="9144000" cy="5143500" type="screen16x9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C"/>
    <a:srgbClr val="00B588"/>
    <a:srgbClr val="6639B7"/>
    <a:srgbClr val="404040"/>
    <a:srgbClr val="4D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364" autoAdjust="0"/>
  </p:normalViewPr>
  <p:slideViewPr>
    <p:cSldViewPr snapToGrid="0">
      <p:cViewPr varScale="1">
        <p:scale>
          <a:sx n="90" d="100"/>
          <a:sy n="90" d="100"/>
        </p:scale>
        <p:origin x="653" y="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79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Bartlett" userId="b1c4d4bd6412e6b2" providerId="LiveId" clId="{C1DB74E5-6F2C-40B6-9995-573C4BBFFFDC}"/>
    <pc:docChg chg="custSel addSld delSld modSld">
      <pc:chgData name="Sarah Bartlett" userId="b1c4d4bd6412e6b2" providerId="LiveId" clId="{C1DB74E5-6F2C-40B6-9995-573C4BBFFFDC}" dt="2022-10-25T16:00:54.904" v="4491" actId="20577"/>
      <pc:docMkLst>
        <pc:docMk/>
      </pc:docMkLst>
      <pc:sldChg chg="delSp modSp mod">
        <pc:chgData name="Sarah Bartlett" userId="b1c4d4bd6412e6b2" providerId="LiveId" clId="{C1DB74E5-6F2C-40B6-9995-573C4BBFFFDC}" dt="2022-10-25T15:53:16.216" v="4386" actId="962"/>
        <pc:sldMkLst>
          <pc:docMk/>
          <pc:sldMk cId="1440444917" sldId="256"/>
        </pc:sldMkLst>
        <pc:spChg chg="mod">
          <ac:chgData name="Sarah Bartlett" userId="b1c4d4bd6412e6b2" providerId="LiveId" clId="{C1DB74E5-6F2C-40B6-9995-573C4BBFFFDC}" dt="2022-10-25T15:53:16.216" v="4386" actId="962"/>
          <ac:spMkLst>
            <pc:docMk/>
            <pc:sldMk cId="1440444917" sldId="256"/>
            <ac:spMk id="2" creationId="{C8F4E310-DCBD-2446-BB8E-415DA0A905A2}"/>
          </ac:spMkLst>
        </pc:spChg>
        <pc:spChg chg="del">
          <ac:chgData name="Sarah Bartlett" userId="b1c4d4bd6412e6b2" providerId="LiveId" clId="{C1DB74E5-6F2C-40B6-9995-573C4BBFFFDC}" dt="2022-10-25T15:49:37.336" v="4163" actId="478"/>
          <ac:spMkLst>
            <pc:docMk/>
            <pc:sldMk cId="1440444917" sldId="256"/>
            <ac:spMk id="3" creationId="{DF356C87-9F37-AC46-AC56-1DF7671F7436}"/>
          </ac:spMkLst>
        </pc:spChg>
        <pc:spChg chg="del mod">
          <ac:chgData name="Sarah Bartlett" userId="b1c4d4bd6412e6b2" providerId="LiveId" clId="{C1DB74E5-6F2C-40B6-9995-573C4BBFFFDC}" dt="2022-10-25T15:49:44.888" v="4165" actId="478"/>
          <ac:spMkLst>
            <pc:docMk/>
            <pc:sldMk cId="1440444917" sldId="256"/>
            <ac:spMk id="4" creationId="{62E2700B-F9C6-E74E-986A-37DEC4A1816D}"/>
          </ac:spMkLst>
        </pc:spChg>
      </pc:sldChg>
      <pc:sldChg chg="modSp mod">
        <pc:chgData name="Sarah Bartlett" userId="b1c4d4bd6412e6b2" providerId="LiveId" clId="{C1DB74E5-6F2C-40B6-9995-573C4BBFFFDC}" dt="2022-10-25T09:11:21.530" v="1267" actId="20577"/>
        <pc:sldMkLst>
          <pc:docMk/>
          <pc:sldMk cId="158176634" sldId="257"/>
        </pc:sldMkLst>
        <pc:spChg chg="mod">
          <ac:chgData name="Sarah Bartlett" userId="b1c4d4bd6412e6b2" providerId="LiveId" clId="{C1DB74E5-6F2C-40B6-9995-573C4BBFFFDC}" dt="2022-10-25T08:12:20.680" v="91" actId="20577"/>
          <ac:spMkLst>
            <pc:docMk/>
            <pc:sldMk cId="158176634" sldId="257"/>
            <ac:spMk id="2" creationId="{187ACBC7-464E-B14C-B1A0-2C123D518CCF}"/>
          </ac:spMkLst>
        </pc:spChg>
        <pc:spChg chg="mod">
          <ac:chgData name="Sarah Bartlett" userId="b1c4d4bd6412e6b2" providerId="LiveId" clId="{C1DB74E5-6F2C-40B6-9995-573C4BBFFFDC}" dt="2022-10-25T09:11:21.530" v="1267" actId="20577"/>
          <ac:spMkLst>
            <pc:docMk/>
            <pc:sldMk cId="158176634" sldId="257"/>
            <ac:spMk id="3" creationId="{8339B52F-AA7A-6248-85B5-8D0E5C2F96EF}"/>
          </ac:spMkLst>
        </pc:spChg>
      </pc:sldChg>
      <pc:sldChg chg="modSp">
        <pc:chgData name="Sarah Bartlett" userId="b1c4d4bd6412e6b2" providerId="LiveId" clId="{C1DB74E5-6F2C-40B6-9995-573C4BBFFFDC}" dt="2022-10-25T15:55:49.053" v="4417" actId="20577"/>
        <pc:sldMkLst>
          <pc:docMk/>
          <pc:sldMk cId="1416312377" sldId="258"/>
        </pc:sldMkLst>
        <pc:spChg chg="mod">
          <ac:chgData name="Sarah Bartlett" userId="b1c4d4bd6412e6b2" providerId="LiveId" clId="{C1DB74E5-6F2C-40B6-9995-573C4BBFFFDC}" dt="2022-10-25T15:55:49.053" v="4417" actId="20577"/>
          <ac:spMkLst>
            <pc:docMk/>
            <pc:sldMk cId="1416312377" sldId="258"/>
            <ac:spMk id="4" creationId="{666A481A-6A35-6341-81E4-94291E0C7326}"/>
          </ac:spMkLst>
        </pc:spChg>
      </pc:sldChg>
      <pc:sldChg chg="addSp delSp modSp new mod">
        <pc:chgData name="Sarah Bartlett" userId="b1c4d4bd6412e6b2" providerId="LiveId" clId="{C1DB74E5-6F2C-40B6-9995-573C4BBFFFDC}" dt="2022-10-25T09:48:07.495" v="1875" actId="14100"/>
        <pc:sldMkLst>
          <pc:docMk/>
          <pc:sldMk cId="3968799320" sldId="259"/>
        </pc:sldMkLst>
        <pc:spChg chg="mod">
          <ac:chgData name="Sarah Bartlett" userId="b1c4d4bd6412e6b2" providerId="LiveId" clId="{C1DB74E5-6F2C-40B6-9995-573C4BBFFFDC}" dt="2022-10-25T09:48:04.089" v="1874" actId="255"/>
          <ac:spMkLst>
            <pc:docMk/>
            <pc:sldMk cId="3968799320" sldId="259"/>
            <ac:spMk id="2" creationId="{71C0C898-5C94-C2D4-AE93-E9C35D0A4EFB}"/>
          </ac:spMkLst>
        </pc:spChg>
        <pc:spChg chg="mod">
          <ac:chgData name="Sarah Bartlett" userId="b1c4d4bd6412e6b2" providerId="LiveId" clId="{C1DB74E5-6F2C-40B6-9995-573C4BBFFFDC}" dt="2022-10-25T09:48:07.495" v="1875" actId="14100"/>
          <ac:spMkLst>
            <pc:docMk/>
            <pc:sldMk cId="3968799320" sldId="259"/>
            <ac:spMk id="3" creationId="{A461C948-0824-5D93-2FAF-1FFAF2E138E9}"/>
          </ac:spMkLst>
        </pc:spChg>
        <pc:spChg chg="del">
          <ac:chgData name="Sarah Bartlett" userId="b1c4d4bd6412e6b2" providerId="LiveId" clId="{C1DB74E5-6F2C-40B6-9995-573C4BBFFFDC}" dt="2022-10-25T08:19:32.789" v="122" actId="931"/>
          <ac:spMkLst>
            <pc:docMk/>
            <pc:sldMk cId="3968799320" sldId="259"/>
            <ac:spMk id="4" creationId="{F6500920-970C-AA31-AE00-C5133521841A}"/>
          </ac:spMkLst>
        </pc:spChg>
        <pc:spChg chg="add del mod">
          <ac:chgData name="Sarah Bartlett" userId="b1c4d4bd6412e6b2" providerId="LiveId" clId="{C1DB74E5-6F2C-40B6-9995-573C4BBFFFDC}" dt="2022-10-25T08:23:59.990" v="140" actId="931"/>
          <ac:spMkLst>
            <pc:docMk/>
            <pc:sldMk cId="3968799320" sldId="259"/>
            <ac:spMk id="7" creationId="{60A81908-6B95-5254-7296-34A954EEA828}"/>
          </ac:spMkLst>
        </pc:spChg>
        <pc:picChg chg="add del mod">
          <ac:chgData name="Sarah Bartlett" userId="b1c4d4bd6412e6b2" providerId="LiveId" clId="{C1DB74E5-6F2C-40B6-9995-573C4BBFFFDC}" dt="2022-10-25T08:20:24.797" v="124" actId="478"/>
          <ac:picMkLst>
            <pc:docMk/>
            <pc:sldMk cId="3968799320" sldId="259"/>
            <ac:picMk id="6" creationId="{33454E77-799E-3486-BA2A-0A080EBF9E77}"/>
          </ac:picMkLst>
        </pc:picChg>
        <pc:picChg chg="add del mod">
          <ac:chgData name="Sarah Bartlett" userId="b1c4d4bd6412e6b2" providerId="LiveId" clId="{C1DB74E5-6F2C-40B6-9995-573C4BBFFFDC}" dt="2022-10-25T08:20:44.489" v="128"/>
          <ac:picMkLst>
            <pc:docMk/>
            <pc:sldMk cId="3968799320" sldId="259"/>
            <ac:picMk id="8" creationId="{880C7E9B-3917-EB4E-17E8-74317B43257D}"/>
          </ac:picMkLst>
        </pc:picChg>
        <pc:picChg chg="add del mod">
          <ac:chgData name="Sarah Bartlett" userId="b1c4d4bd6412e6b2" providerId="LiveId" clId="{C1DB74E5-6F2C-40B6-9995-573C4BBFFFDC}" dt="2022-10-25T08:23:19.875" v="133" actId="931"/>
          <ac:picMkLst>
            <pc:docMk/>
            <pc:sldMk cId="3968799320" sldId="259"/>
            <ac:picMk id="10" creationId="{166CD6C3-B159-8218-AA77-8665DEA9C647}"/>
          </ac:picMkLst>
        </pc:picChg>
        <pc:picChg chg="add del mod">
          <ac:chgData name="Sarah Bartlett" userId="b1c4d4bd6412e6b2" providerId="LiveId" clId="{C1DB74E5-6F2C-40B6-9995-573C4BBFFFDC}" dt="2022-10-25T08:23:50.401" v="138" actId="931"/>
          <ac:picMkLst>
            <pc:docMk/>
            <pc:sldMk cId="3968799320" sldId="259"/>
            <ac:picMk id="12" creationId="{9DA41A1A-EA52-AC08-8D08-63CC34D6BABA}"/>
          </ac:picMkLst>
        </pc:picChg>
        <pc:picChg chg="add mod">
          <ac:chgData name="Sarah Bartlett" userId="b1c4d4bd6412e6b2" providerId="LiveId" clId="{C1DB74E5-6F2C-40B6-9995-573C4BBFFFDC}" dt="2022-10-25T08:24:33.837" v="143" actId="962"/>
          <ac:picMkLst>
            <pc:docMk/>
            <pc:sldMk cId="3968799320" sldId="259"/>
            <ac:picMk id="14" creationId="{099FDF83-50BC-E176-10AE-4FB06AD3218F}"/>
          </ac:picMkLst>
        </pc:picChg>
      </pc:sldChg>
      <pc:sldChg chg="modSp new mod">
        <pc:chgData name="Sarah Bartlett" userId="b1c4d4bd6412e6b2" providerId="LiveId" clId="{C1DB74E5-6F2C-40B6-9995-573C4BBFFFDC}" dt="2022-10-25T09:32:44.875" v="1472" actId="255"/>
        <pc:sldMkLst>
          <pc:docMk/>
          <pc:sldMk cId="3442243516" sldId="260"/>
        </pc:sldMkLst>
        <pc:spChg chg="mod">
          <ac:chgData name="Sarah Bartlett" userId="b1c4d4bd6412e6b2" providerId="LiveId" clId="{C1DB74E5-6F2C-40B6-9995-573C4BBFFFDC}" dt="2022-10-25T08:37:13.125" v="480" actId="20577"/>
          <ac:spMkLst>
            <pc:docMk/>
            <pc:sldMk cId="3442243516" sldId="260"/>
            <ac:spMk id="2" creationId="{930403C4-62FE-6303-0AC5-DFA140C7A30E}"/>
          </ac:spMkLst>
        </pc:spChg>
        <pc:spChg chg="mod">
          <ac:chgData name="Sarah Bartlett" userId="b1c4d4bd6412e6b2" providerId="LiveId" clId="{C1DB74E5-6F2C-40B6-9995-573C4BBFFFDC}" dt="2022-10-25T09:32:44.875" v="1472" actId="255"/>
          <ac:spMkLst>
            <pc:docMk/>
            <pc:sldMk cId="3442243516" sldId="260"/>
            <ac:spMk id="3" creationId="{E7CB4CFB-D9D1-E941-B979-55E5652CBF23}"/>
          </ac:spMkLst>
        </pc:spChg>
      </pc:sldChg>
      <pc:sldChg chg="modSp new mod">
        <pc:chgData name="Sarah Bartlett" userId="b1c4d4bd6412e6b2" providerId="LiveId" clId="{C1DB74E5-6F2C-40B6-9995-573C4BBFFFDC}" dt="2022-10-25T08:39:27.648" v="538"/>
        <pc:sldMkLst>
          <pc:docMk/>
          <pc:sldMk cId="1147921993" sldId="261"/>
        </pc:sldMkLst>
        <pc:spChg chg="mod">
          <ac:chgData name="Sarah Bartlett" userId="b1c4d4bd6412e6b2" providerId="LiveId" clId="{C1DB74E5-6F2C-40B6-9995-573C4BBFFFDC}" dt="2022-10-25T08:39:13.540" v="537" actId="20577"/>
          <ac:spMkLst>
            <pc:docMk/>
            <pc:sldMk cId="1147921993" sldId="261"/>
            <ac:spMk id="2" creationId="{F6D14036-4D65-4D5E-A446-BF26102E10E9}"/>
          </ac:spMkLst>
        </pc:spChg>
        <pc:spChg chg="mod">
          <ac:chgData name="Sarah Bartlett" userId="b1c4d4bd6412e6b2" providerId="LiveId" clId="{C1DB74E5-6F2C-40B6-9995-573C4BBFFFDC}" dt="2022-10-25T08:39:27.648" v="538"/>
          <ac:spMkLst>
            <pc:docMk/>
            <pc:sldMk cId="1147921993" sldId="261"/>
            <ac:spMk id="3" creationId="{30962297-2764-E2E3-441E-1E9D4B4A3478}"/>
          </ac:spMkLst>
        </pc:spChg>
      </pc:sldChg>
      <pc:sldChg chg="new del">
        <pc:chgData name="Sarah Bartlett" userId="b1c4d4bd6412e6b2" providerId="LiveId" clId="{C1DB74E5-6F2C-40B6-9995-573C4BBFFFDC}" dt="2022-10-25T08:40:42.241" v="540" actId="2696"/>
        <pc:sldMkLst>
          <pc:docMk/>
          <pc:sldMk cId="1244971126" sldId="262"/>
        </pc:sldMkLst>
      </pc:sldChg>
      <pc:sldChg chg="addSp delSp modSp new mod">
        <pc:chgData name="Sarah Bartlett" userId="b1c4d4bd6412e6b2" providerId="LiveId" clId="{C1DB74E5-6F2C-40B6-9995-573C4BBFFFDC}" dt="2022-10-25T09:18:53.786" v="1459" actId="962"/>
        <pc:sldMkLst>
          <pc:docMk/>
          <pc:sldMk cId="2747412224" sldId="262"/>
        </pc:sldMkLst>
        <pc:spChg chg="mod">
          <ac:chgData name="Sarah Bartlett" userId="b1c4d4bd6412e6b2" providerId="LiveId" clId="{C1DB74E5-6F2C-40B6-9995-573C4BBFFFDC}" dt="2022-10-25T08:48:16.380" v="861" actId="20577"/>
          <ac:spMkLst>
            <pc:docMk/>
            <pc:sldMk cId="2747412224" sldId="262"/>
            <ac:spMk id="2" creationId="{58BD357E-FA3B-5805-1456-9048A23D36D1}"/>
          </ac:spMkLst>
        </pc:spChg>
        <pc:spChg chg="mod">
          <ac:chgData name="Sarah Bartlett" userId="b1c4d4bd6412e6b2" providerId="LiveId" clId="{C1DB74E5-6F2C-40B6-9995-573C4BBFFFDC}" dt="2022-10-25T08:58:50.170" v="976" actId="255"/>
          <ac:spMkLst>
            <pc:docMk/>
            <pc:sldMk cId="2747412224" sldId="262"/>
            <ac:spMk id="3" creationId="{83EFBF72-3AC5-C203-2D9F-A087EC16A4AA}"/>
          </ac:spMkLst>
        </pc:spChg>
        <pc:spChg chg="del">
          <ac:chgData name="Sarah Bartlett" userId="b1c4d4bd6412e6b2" providerId="LiveId" clId="{C1DB74E5-6F2C-40B6-9995-573C4BBFFFDC}" dt="2022-10-25T09:18:28.624" v="1323" actId="931"/>
          <ac:spMkLst>
            <pc:docMk/>
            <pc:sldMk cId="2747412224" sldId="262"/>
            <ac:spMk id="4" creationId="{CE896D4F-4672-B9F1-6CEB-67A9D43EA77F}"/>
          </ac:spMkLst>
        </pc:spChg>
        <pc:picChg chg="add mod">
          <ac:chgData name="Sarah Bartlett" userId="b1c4d4bd6412e6b2" providerId="LiveId" clId="{C1DB74E5-6F2C-40B6-9995-573C4BBFFFDC}" dt="2022-10-25T09:18:53.786" v="1459" actId="962"/>
          <ac:picMkLst>
            <pc:docMk/>
            <pc:sldMk cId="2747412224" sldId="262"/>
            <ac:picMk id="6" creationId="{35E62099-06AA-6ED1-74E6-A7C13AFD4400}"/>
          </ac:picMkLst>
        </pc:picChg>
      </pc:sldChg>
      <pc:sldChg chg="addSp delSp modSp new mod">
        <pc:chgData name="Sarah Bartlett" userId="b1c4d4bd6412e6b2" providerId="LiveId" clId="{C1DB74E5-6F2C-40B6-9995-573C4BBFFFDC}" dt="2022-10-25T12:58:17.592" v="2323" actId="20577"/>
        <pc:sldMkLst>
          <pc:docMk/>
          <pc:sldMk cId="1260288804" sldId="263"/>
        </pc:sldMkLst>
        <pc:spChg chg="mod">
          <ac:chgData name="Sarah Bartlett" userId="b1c4d4bd6412e6b2" providerId="LiveId" clId="{C1DB74E5-6F2C-40B6-9995-573C4BBFFFDC}" dt="2022-10-25T09:03:16.483" v="1191" actId="20577"/>
          <ac:spMkLst>
            <pc:docMk/>
            <pc:sldMk cId="1260288804" sldId="263"/>
            <ac:spMk id="2" creationId="{B2092521-A6DF-D04D-D101-472A14E73725}"/>
          </ac:spMkLst>
        </pc:spChg>
        <pc:spChg chg="mod">
          <ac:chgData name="Sarah Bartlett" userId="b1c4d4bd6412e6b2" providerId="LiveId" clId="{C1DB74E5-6F2C-40B6-9995-573C4BBFFFDC}" dt="2022-10-25T12:58:17.592" v="2323" actId="20577"/>
          <ac:spMkLst>
            <pc:docMk/>
            <pc:sldMk cId="1260288804" sldId="263"/>
            <ac:spMk id="3" creationId="{116DBBD5-EC6C-4A75-A377-7CFAFBAF25C0}"/>
          </ac:spMkLst>
        </pc:spChg>
        <pc:spChg chg="del">
          <ac:chgData name="Sarah Bartlett" userId="b1c4d4bd6412e6b2" providerId="LiveId" clId="{C1DB74E5-6F2C-40B6-9995-573C4BBFFFDC}" dt="2022-10-25T09:12:30.083" v="1268" actId="931"/>
          <ac:spMkLst>
            <pc:docMk/>
            <pc:sldMk cId="1260288804" sldId="263"/>
            <ac:spMk id="4" creationId="{AC25B42D-614F-0B8C-4BC3-AEF94F9088EC}"/>
          </ac:spMkLst>
        </pc:spChg>
        <pc:picChg chg="add mod">
          <ac:chgData name="Sarah Bartlett" userId="b1c4d4bd6412e6b2" providerId="LiveId" clId="{C1DB74E5-6F2C-40B6-9995-573C4BBFFFDC}" dt="2022-10-25T09:13:02.303" v="1322" actId="962"/>
          <ac:picMkLst>
            <pc:docMk/>
            <pc:sldMk cId="1260288804" sldId="263"/>
            <ac:picMk id="6" creationId="{02B017A8-4196-E33C-0925-234976F3081E}"/>
          </ac:picMkLst>
        </pc:picChg>
      </pc:sldChg>
      <pc:sldChg chg="addSp delSp modSp new del mod">
        <pc:chgData name="Sarah Bartlett" userId="b1c4d4bd6412e6b2" providerId="LiveId" clId="{C1DB74E5-6F2C-40B6-9995-573C4BBFFFDC}" dt="2022-10-25T10:00:07.432" v="1877" actId="2696"/>
        <pc:sldMkLst>
          <pc:docMk/>
          <pc:sldMk cId="179614054" sldId="264"/>
        </pc:sldMkLst>
        <pc:spChg chg="mod">
          <ac:chgData name="Sarah Bartlett" userId="b1c4d4bd6412e6b2" providerId="LiveId" clId="{C1DB74E5-6F2C-40B6-9995-573C4BBFFFDC}" dt="2022-10-25T09:34:31.616" v="1551"/>
          <ac:spMkLst>
            <pc:docMk/>
            <pc:sldMk cId="179614054" sldId="264"/>
            <ac:spMk id="2" creationId="{087FB326-C490-4B2A-DC7C-CC922C206FD0}"/>
          </ac:spMkLst>
        </pc:spChg>
        <pc:spChg chg="mod">
          <ac:chgData name="Sarah Bartlett" userId="b1c4d4bd6412e6b2" providerId="LiveId" clId="{C1DB74E5-6F2C-40B6-9995-573C4BBFFFDC}" dt="2022-10-25T09:39:33.890" v="1680" actId="14100"/>
          <ac:spMkLst>
            <pc:docMk/>
            <pc:sldMk cId="179614054" sldId="264"/>
            <ac:spMk id="3" creationId="{B234B55E-F153-7CDC-39F9-BE3BE56F143E}"/>
          </ac:spMkLst>
        </pc:spChg>
        <pc:spChg chg="del">
          <ac:chgData name="Sarah Bartlett" userId="b1c4d4bd6412e6b2" providerId="LiveId" clId="{C1DB74E5-6F2C-40B6-9995-573C4BBFFFDC}" dt="2022-10-25T09:44:35.489" v="1681" actId="931"/>
          <ac:spMkLst>
            <pc:docMk/>
            <pc:sldMk cId="179614054" sldId="264"/>
            <ac:spMk id="4" creationId="{9ED0A171-D4CA-42DC-E793-48AC5EEB3031}"/>
          </ac:spMkLst>
        </pc:spChg>
        <pc:picChg chg="add mod">
          <ac:chgData name="Sarah Bartlett" userId="b1c4d4bd6412e6b2" providerId="LiveId" clId="{C1DB74E5-6F2C-40B6-9995-573C4BBFFFDC}" dt="2022-10-25T09:46:13.912" v="1808" actId="1440"/>
          <ac:picMkLst>
            <pc:docMk/>
            <pc:sldMk cId="179614054" sldId="264"/>
            <ac:picMk id="6" creationId="{76B7BB80-0FC4-15D2-72AB-CE20E9095BF2}"/>
          </ac:picMkLst>
        </pc:picChg>
      </pc:sldChg>
      <pc:sldChg chg="addSp delSp modSp new del mod">
        <pc:chgData name="Sarah Bartlett" userId="b1c4d4bd6412e6b2" providerId="LiveId" clId="{C1DB74E5-6F2C-40B6-9995-573C4BBFFFDC}" dt="2022-10-25T09:34:22.574" v="1549" actId="47"/>
        <pc:sldMkLst>
          <pc:docMk/>
          <pc:sldMk cId="3121381264" sldId="264"/>
        </pc:sldMkLst>
        <pc:spChg chg="mod">
          <ac:chgData name="Sarah Bartlett" userId="b1c4d4bd6412e6b2" providerId="LiveId" clId="{C1DB74E5-6F2C-40B6-9995-573C4BBFFFDC}" dt="2022-10-25T09:34:16.026" v="1548" actId="21"/>
          <ac:spMkLst>
            <pc:docMk/>
            <pc:sldMk cId="3121381264" sldId="264"/>
            <ac:spMk id="2" creationId="{CF36836E-2E56-9931-69B7-A63F745CE235}"/>
          </ac:spMkLst>
        </pc:spChg>
        <pc:spChg chg="del">
          <ac:chgData name="Sarah Bartlett" userId="b1c4d4bd6412e6b2" providerId="LiveId" clId="{C1DB74E5-6F2C-40B6-9995-573C4BBFFFDC}" dt="2022-10-25T09:27:58.152" v="1461"/>
          <ac:spMkLst>
            <pc:docMk/>
            <pc:sldMk cId="3121381264" sldId="264"/>
            <ac:spMk id="3" creationId="{450811E7-0681-4369-68A7-9C2B6E8A2C53}"/>
          </ac:spMkLst>
        </pc:spChg>
        <pc:spChg chg="add del mod">
          <ac:chgData name="Sarah Bartlett" userId="b1c4d4bd6412e6b2" providerId="LiveId" clId="{C1DB74E5-6F2C-40B6-9995-573C4BBFFFDC}" dt="2022-10-25T09:28:01.876" v="1462"/>
          <ac:spMkLst>
            <pc:docMk/>
            <pc:sldMk cId="3121381264" sldId="264"/>
            <ac:spMk id="4" creationId="{0435BF6D-9C68-49E5-27B2-F060FA8677EC}"/>
          </ac:spMkLst>
        </pc:spChg>
        <pc:spChg chg="add del mod">
          <ac:chgData name="Sarah Bartlett" userId="b1c4d4bd6412e6b2" providerId="LiveId" clId="{C1DB74E5-6F2C-40B6-9995-573C4BBFFFDC}" dt="2022-10-25T09:29:07.938" v="1463"/>
          <ac:spMkLst>
            <pc:docMk/>
            <pc:sldMk cId="3121381264" sldId="264"/>
            <ac:spMk id="5" creationId="{35A06662-94B3-985E-309C-0ACF89EC742E}"/>
          </ac:spMkLst>
        </pc:spChg>
        <pc:spChg chg="add mod">
          <ac:chgData name="Sarah Bartlett" userId="b1c4d4bd6412e6b2" providerId="LiveId" clId="{C1DB74E5-6F2C-40B6-9995-573C4BBFFFDC}" dt="2022-10-25T09:29:07.938" v="1463"/>
          <ac:spMkLst>
            <pc:docMk/>
            <pc:sldMk cId="3121381264" sldId="264"/>
            <ac:spMk id="6" creationId="{C40CF899-8C66-AEF4-6673-CCCD696810D1}"/>
          </ac:spMkLst>
        </pc:spChg>
      </pc:sldChg>
      <pc:sldChg chg="modSp new mod modNotesTx">
        <pc:chgData name="Sarah Bartlett" userId="b1c4d4bd6412e6b2" providerId="LiveId" clId="{C1DB74E5-6F2C-40B6-9995-573C4BBFFFDC}" dt="2022-10-25T16:00:54.904" v="4491" actId="20577"/>
        <pc:sldMkLst>
          <pc:docMk/>
          <pc:sldMk cId="3982019455" sldId="264"/>
        </pc:sldMkLst>
        <pc:spChg chg="mod">
          <ac:chgData name="Sarah Bartlett" userId="b1c4d4bd6412e6b2" providerId="LiveId" clId="{C1DB74E5-6F2C-40B6-9995-573C4BBFFFDC}" dt="2022-10-25T10:02:36.502" v="2065" actId="20577"/>
          <ac:spMkLst>
            <pc:docMk/>
            <pc:sldMk cId="3982019455" sldId="264"/>
            <ac:spMk id="2" creationId="{C03CFF6D-31E0-C455-15C5-D1FCD8600DD8}"/>
          </ac:spMkLst>
        </pc:spChg>
        <pc:spChg chg="mod">
          <ac:chgData name="Sarah Bartlett" userId="b1c4d4bd6412e6b2" providerId="LiveId" clId="{C1DB74E5-6F2C-40B6-9995-573C4BBFFFDC}" dt="2022-10-25T10:09:28.823" v="2177" actId="313"/>
          <ac:spMkLst>
            <pc:docMk/>
            <pc:sldMk cId="3982019455" sldId="264"/>
            <ac:spMk id="3" creationId="{2AAD1CC8-359F-4903-1BCD-C656CD657E5D}"/>
          </ac:spMkLst>
        </pc:spChg>
      </pc:sldChg>
      <pc:sldChg chg="modSp new mod">
        <pc:chgData name="Sarah Bartlett" userId="b1c4d4bd6412e6b2" providerId="LiveId" clId="{C1DB74E5-6F2C-40B6-9995-573C4BBFFFDC}" dt="2022-10-25T13:33:12.199" v="2664" actId="20577"/>
        <pc:sldMkLst>
          <pc:docMk/>
          <pc:sldMk cId="1159798022" sldId="265"/>
        </pc:sldMkLst>
        <pc:spChg chg="mod">
          <ac:chgData name="Sarah Bartlett" userId="b1c4d4bd6412e6b2" providerId="LiveId" clId="{C1DB74E5-6F2C-40B6-9995-573C4BBFFFDC}" dt="2022-10-25T13:33:12.199" v="2664" actId="20577"/>
          <ac:spMkLst>
            <pc:docMk/>
            <pc:sldMk cId="1159798022" sldId="265"/>
            <ac:spMk id="2" creationId="{A76E191F-D549-57E1-7373-16D4E6881C01}"/>
          </ac:spMkLst>
        </pc:spChg>
        <pc:spChg chg="mod">
          <ac:chgData name="Sarah Bartlett" userId="b1c4d4bd6412e6b2" providerId="LiveId" clId="{C1DB74E5-6F2C-40B6-9995-573C4BBFFFDC}" dt="2022-10-25T13:30:08.770" v="2576" actId="255"/>
          <ac:spMkLst>
            <pc:docMk/>
            <pc:sldMk cId="1159798022" sldId="265"/>
            <ac:spMk id="3" creationId="{15EE2923-4F51-94B2-F224-66C638DD8D51}"/>
          </ac:spMkLst>
        </pc:spChg>
      </pc:sldChg>
      <pc:sldChg chg="modSp new mod">
        <pc:chgData name="Sarah Bartlett" userId="b1c4d4bd6412e6b2" providerId="LiveId" clId="{C1DB74E5-6F2C-40B6-9995-573C4BBFFFDC}" dt="2022-10-25T15:30:43.695" v="3589" actId="255"/>
        <pc:sldMkLst>
          <pc:docMk/>
          <pc:sldMk cId="1206497653" sldId="266"/>
        </pc:sldMkLst>
        <pc:spChg chg="mod">
          <ac:chgData name="Sarah Bartlett" userId="b1c4d4bd6412e6b2" providerId="LiveId" clId="{C1DB74E5-6F2C-40B6-9995-573C4BBFFFDC}" dt="2022-10-25T13:36:21.007" v="2813" actId="20577"/>
          <ac:spMkLst>
            <pc:docMk/>
            <pc:sldMk cId="1206497653" sldId="266"/>
            <ac:spMk id="2" creationId="{A24C81A7-073D-5B1B-001E-B3D5D4EE5470}"/>
          </ac:spMkLst>
        </pc:spChg>
        <pc:spChg chg="mod">
          <ac:chgData name="Sarah Bartlett" userId="b1c4d4bd6412e6b2" providerId="LiveId" clId="{C1DB74E5-6F2C-40B6-9995-573C4BBFFFDC}" dt="2022-10-25T15:30:43.695" v="3589" actId="255"/>
          <ac:spMkLst>
            <pc:docMk/>
            <pc:sldMk cId="1206497653" sldId="266"/>
            <ac:spMk id="3" creationId="{0221BCDF-E134-122D-48EF-481DA21F1BA1}"/>
          </ac:spMkLst>
        </pc:spChg>
      </pc:sldChg>
      <pc:sldChg chg="modSp new mod">
        <pc:chgData name="Sarah Bartlett" userId="b1c4d4bd6412e6b2" providerId="LiveId" clId="{C1DB74E5-6F2C-40B6-9995-573C4BBFFFDC}" dt="2022-10-25T15:33:22.003" v="3593" actId="20577"/>
        <pc:sldMkLst>
          <pc:docMk/>
          <pc:sldMk cId="1568643529" sldId="267"/>
        </pc:sldMkLst>
        <pc:spChg chg="mod">
          <ac:chgData name="Sarah Bartlett" userId="b1c4d4bd6412e6b2" providerId="LiveId" clId="{C1DB74E5-6F2C-40B6-9995-573C4BBFFFDC}" dt="2022-10-25T15:24:05.695" v="3363" actId="20577"/>
          <ac:spMkLst>
            <pc:docMk/>
            <pc:sldMk cId="1568643529" sldId="267"/>
            <ac:spMk id="2" creationId="{755873B2-7C72-4FA7-31C7-6D0647059C0A}"/>
          </ac:spMkLst>
        </pc:spChg>
        <pc:spChg chg="mod">
          <ac:chgData name="Sarah Bartlett" userId="b1c4d4bd6412e6b2" providerId="LiveId" clId="{C1DB74E5-6F2C-40B6-9995-573C4BBFFFDC}" dt="2022-10-25T15:33:22.003" v="3593" actId="20577"/>
          <ac:spMkLst>
            <pc:docMk/>
            <pc:sldMk cId="1568643529" sldId="267"/>
            <ac:spMk id="3" creationId="{A10C5E1D-7CB0-D0DC-5842-4005063F2AC6}"/>
          </ac:spMkLst>
        </pc:spChg>
      </pc:sldChg>
      <pc:sldChg chg="modSp new mod">
        <pc:chgData name="Sarah Bartlett" userId="b1c4d4bd6412e6b2" providerId="LiveId" clId="{C1DB74E5-6F2C-40B6-9995-573C4BBFFFDC}" dt="2022-10-25T15:49:02.205" v="4162" actId="207"/>
        <pc:sldMkLst>
          <pc:docMk/>
          <pc:sldMk cId="3862638472" sldId="268"/>
        </pc:sldMkLst>
        <pc:spChg chg="mod">
          <ac:chgData name="Sarah Bartlett" userId="b1c4d4bd6412e6b2" providerId="LiveId" clId="{C1DB74E5-6F2C-40B6-9995-573C4BBFFFDC}" dt="2022-10-25T15:33:41.447" v="3625" actId="20577"/>
          <ac:spMkLst>
            <pc:docMk/>
            <pc:sldMk cId="3862638472" sldId="268"/>
            <ac:spMk id="2" creationId="{26A05482-B7BD-BDC9-CBAB-F52998B39FF0}"/>
          </ac:spMkLst>
        </pc:spChg>
        <pc:spChg chg="mod">
          <ac:chgData name="Sarah Bartlett" userId="b1c4d4bd6412e6b2" providerId="LiveId" clId="{C1DB74E5-6F2C-40B6-9995-573C4BBFFFDC}" dt="2022-10-25T15:49:02.205" v="4162" actId="207"/>
          <ac:spMkLst>
            <pc:docMk/>
            <pc:sldMk cId="3862638472" sldId="268"/>
            <ac:spMk id="3" creationId="{B27AF6A3-DA88-5C19-D3F5-72EF6C3C2EA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2210E6F-9B59-0B48-90D5-EEC9ECA3106A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0B59C55-8AC3-134B-9445-B440425FA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74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F2163D6-8D90-1847-86D7-55AC83B2483C}" type="datetimeFigureOut">
              <a:rPr lang="en-GB"/>
              <a:pPr>
                <a:defRPr/>
              </a:pPr>
              <a:t>09/01/2023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B38F51C-425B-3F49-81C0-5432749290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778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38F51C-425B-3F49-81C0-5432749290B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126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AF146FDC-1D19-034F-B356-F34019D5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87700"/>
            <a:ext cx="9144000" cy="19558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-10160"/>
            <a:ext cx="9144000" cy="62672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2606" y="1995686"/>
            <a:ext cx="8064896" cy="857250"/>
          </a:xfrm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261585" y="3477063"/>
            <a:ext cx="8109928" cy="432476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61583" y="3928353"/>
            <a:ext cx="8117673" cy="43219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A black sign with white text&#10;&#10;Description automatically generated">
            <a:extLst>
              <a:ext uri="{FF2B5EF4-FFF2-40B4-BE49-F238E27FC236}">
                <a16:creationId xmlns:a16="http://schemas.microsoft.com/office/drawing/2014/main" id="{FF03898F-81EE-EF4C-9AB5-64EE0DCE77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9" t="15503" r="13441" b="18064"/>
          <a:stretch/>
        </p:blipFill>
        <p:spPr>
          <a:xfrm>
            <a:off x="261582" y="289746"/>
            <a:ext cx="1752829" cy="124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9704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55588" y="1486717"/>
            <a:ext cx="8621712" cy="316344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0871955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1ACD28-E736-7A47-A5A4-6D36FC53D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4D4F4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0822CA-5092-1B42-8C1C-B41ED35AA8B9}"/>
              </a:ext>
            </a:extLst>
          </p:cNvPr>
          <p:cNvSpPr txBox="1"/>
          <p:nvPr userDrawn="1"/>
        </p:nvSpPr>
        <p:spPr>
          <a:xfrm>
            <a:off x="269875" y="1497013"/>
            <a:ext cx="8496300" cy="2308225"/>
          </a:xfrm>
          <a:prstGeom prst="rect">
            <a:avLst/>
          </a:prstGeom>
          <a:noFill/>
        </p:spPr>
        <p:txBody>
          <a:bodyPr l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latin typeface="+mn-lt"/>
                <a:ea typeface="+mn-ea"/>
              </a:rPr>
              <a:t>Business Disability Forum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err="1">
                <a:solidFill>
                  <a:srgbClr val="FFFFFF"/>
                </a:solidFill>
                <a:latin typeface="+mn-lt"/>
                <a:ea typeface="+mn-ea"/>
              </a:rPr>
              <a:t>businessdisabilityforum.org.uk</a:t>
            </a: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  <a:latin typeface="+mn-lt"/>
                <a:ea typeface="+mn-ea"/>
              </a:rPr>
              <a:t>E: </a:t>
            </a:r>
            <a:r>
              <a:rPr lang="en-US" sz="2200" dirty="0" err="1">
                <a:solidFill>
                  <a:srgbClr val="FFFFFF"/>
                </a:solidFill>
                <a:latin typeface="+mn-lt"/>
                <a:ea typeface="+mn-ea"/>
              </a:rPr>
              <a:t>enquiries@businessdisabilityforum.org.uk</a:t>
            </a: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  <a:latin typeface="+mn-lt"/>
                <a:ea typeface="+mn-ea"/>
              </a:rPr>
              <a:t>T:  020 7403 3020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pc="-150" dirty="0">
              <a:solidFill>
                <a:srgbClr val="FFFFFF"/>
              </a:solidFill>
              <a:latin typeface="Arial"/>
              <a:ea typeface="+mn-ea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400C00-E4B4-6341-B4CE-294969FC5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1" t="17490" r="13637" b="17365"/>
          <a:stretch/>
        </p:blipFill>
        <p:spPr>
          <a:xfrm>
            <a:off x="269875" y="3917950"/>
            <a:ext cx="1348613" cy="9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92247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1ACD28-E736-7A47-A5A4-6D36FC53D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4D4F4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237265-C048-984B-8DD3-ED071776107D}"/>
              </a:ext>
            </a:extLst>
          </p:cNvPr>
          <p:cNvSpPr txBox="1"/>
          <p:nvPr userDrawn="1"/>
        </p:nvSpPr>
        <p:spPr>
          <a:xfrm>
            <a:off x="269875" y="1497013"/>
            <a:ext cx="8496300" cy="1878012"/>
          </a:xfrm>
          <a:prstGeom prst="rect">
            <a:avLst/>
          </a:prstGeom>
          <a:noFill/>
        </p:spPr>
        <p:txBody>
          <a:bodyPr l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latin typeface="+mn-lt"/>
                <a:ea typeface="+mn-ea"/>
              </a:rPr>
              <a:t>Business Disability Forum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err="1">
                <a:solidFill>
                  <a:srgbClr val="FFFFFF"/>
                </a:solidFill>
                <a:latin typeface="+mn-lt"/>
                <a:ea typeface="+mn-ea"/>
              </a:rPr>
              <a:t>businessdisabilityforum.org.uk</a:t>
            </a: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  <a:latin typeface="+mn-lt"/>
                <a:ea typeface="+mn-ea"/>
              </a:rPr>
              <a:t>E: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  <a:latin typeface="+mn-lt"/>
                <a:ea typeface="+mn-ea"/>
              </a:rPr>
              <a:t>T:  </a:t>
            </a:r>
            <a:endParaRPr lang="en-GB" spc="-150" dirty="0">
              <a:solidFill>
                <a:srgbClr val="FFFFFF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C749BCC2-BF64-6C41-9014-92428B744A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8984" y="2665065"/>
            <a:ext cx="8247644" cy="301904"/>
          </a:xfrm>
        </p:spPr>
        <p:txBody>
          <a:bodyPr lIns="0" tIns="0">
            <a:noAutofit/>
          </a:bodyPr>
          <a:lstStyle>
            <a:lvl1pPr marL="0" indent="0">
              <a:lnSpc>
                <a:spcPct val="90000"/>
              </a:lnSpc>
              <a:buNone/>
              <a:defRPr sz="2200" b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4EB8A2AE-D087-8D4B-914C-EBF8777333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431" y="2998898"/>
            <a:ext cx="8244757" cy="304255"/>
          </a:xfrm>
        </p:spPr>
        <p:txBody>
          <a:bodyPr lIns="0" tIns="0">
            <a:noAutofit/>
          </a:bodyPr>
          <a:lstStyle>
            <a:lvl1pPr marL="0" indent="0">
              <a:lnSpc>
                <a:spcPct val="90000"/>
              </a:lnSpc>
              <a:buNone/>
              <a:defRPr sz="2200" b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091AD4-683E-9E46-B0C4-6760E2AE7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1" t="17490" r="13637" b="17365"/>
          <a:stretch/>
        </p:blipFill>
        <p:spPr>
          <a:xfrm>
            <a:off x="269875" y="3917950"/>
            <a:ext cx="1348613" cy="9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01282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DB5FAF1-1438-5C4A-8689-CDAB05020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80"/>
          <a:stretch/>
        </p:blipFill>
        <p:spPr>
          <a:xfrm>
            <a:off x="0" y="3644962"/>
            <a:ext cx="9144000" cy="1498538"/>
          </a:xfrm>
          <a:prstGeom prst="rect">
            <a:avLst/>
          </a:prstGeom>
        </p:spPr>
      </p:pic>
      <p:sp>
        <p:nvSpPr>
          <p:cNvPr id="6" name="Rectangl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79312"/>
            <a:ext cx="9144000" cy="149853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3709" y="2511071"/>
            <a:ext cx="8064896" cy="857250"/>
          </a:xfrm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261585" y="3794572"/>
            <a:ext cx="8109928" cy="432476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8" name="Picture 7" descr="A black sign with white text&#10;&#10;Description automatically generated">
            <a:extLst>
              <a:ext uri="{FF2B5EF4-FFF2-40B4-BE49-F238E27FC236}">
                <a16:creationId xmlns:a16="http://schemas.microsoft.com/office/drawing/2014/main" id="{C395BC2E-FCCF-F449-9440-BB520C74C0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9" t="15503" r="13441" b="18064"/>
          <a:stretch/>
        </p:blipFill>
        <p:spPr>
          <a:xfrm>
            <a:off x="261582" y="752797"/>
            <a:ext cx="1752829" cy="124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32766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defRPr sz="4000" baseline="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2263" y="1943573"/>
            <a:ext cx="8569325" cy="2572865"/>
          </a:xfrm>
        </p:spPr>
        <p:txBody>
          <a:bodyPr lIns="0"/>
          <a:lstStyle>
            <a:lvl1pPr marL="0" indent="0">
              <a:buNone/>
              <a:defRPr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0260886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defRPr sz="4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50825" y="1966802"/>
            <a:ext cx="8626475" cy="2621071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16773411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d one our (for quizzes)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23850" y="1754038"/>
            <a:ext cx="8496300" cy="2870350"/>
          </a:xfrm>
          <a:prstGeom prst="rect">
            <a:avLst/>
          </a:prstGeom>
        </p:spPr>
        <p:txBody>
          <a:bodyPr/>
          <a:lstStyle>
            <a:lvl1pPr marL="0" indent="0">
              <a:buFont typeface="Arial"/>
              <a:buNone/>
              <a:defRPr sz="28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02694" y="2193132"/>
            <a:ext cx="1871663" cy="167521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buClr>
                <a:schemeClr val="tx2"/>
              </a:buClr>
              <a:defRPr sz="1400">
                <a:solidFill>
                  <a:srgbClr val="404040"/>
                </a:solidFill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02495" y="3975906"/>
            <a:ext cx="1872208" cy="5940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 typeface="Arial"/>
              <a:buNone/>
              <a:defRPr sz="14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2582099" y="3975906"/>
            <a:ext cx="1872208" cy="5940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 typeface="Arial"/>
              <a:buNone/>
              <a:defRPr sz="14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752564" y="3975906"/>
            <a:ext cx="1872208" cy="5940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 typeface="Arial"/>
              <a:buNone/>
              <a:defRPr sz="14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6941305" y="3975906"/>
            <a:ext cx="1872208" cy="5940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 typeface="Arial"/>
              <a:buNone/>
              <a:defRPr sz="14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20"/>
          </p:nvPr>
        </p:nvSpPr>
        <p:spPr>
          <a:xfrm>
            <a:off x="2582100" y="2193708"/>
            <a:ext cx="1871663" cy="167521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buClr>
                <a:schemeClr val="tx2"/>
              </a:buClr>
              <a:defRPr sz="1400">
                <a:solidFill>
                  <a:srgbClr val="404040"/>
                </a:solidFill>
              </a:defRPr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21"/>
          </p:nvPr>
        </p:nvSpPr>
        <p:spPr>
          <a:xfrm>
            <a:off x="4752565" y="2193708"/>
            <a:ext cx="1871663" cy="167521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buClr>
                <a:schemeClr val="tx2"/>
              </a:buClr>
              <a:defRPr sz="1400">
                <a:solidFill>
                  <a:srgbClr val="404040"/>
                </a:solidFill>
              </a:defRPr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22"/>
          </p:nvPr>
        </p:nvSpPr>
        <p:spPr>
          <a:xfrm>
            <a:off x="6941306" y="2193708"/>
            <a:ext cx="1871663" cy="167521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buClr>
                <a:schemeClr val="tx2"/>
              </a:buClr>
              <a:defRPr sz="1400">
                <a:solidFill>
                  <a:srgbClr val="404040"/>
                </a:solidFill>
              </a:defRPr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0131750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59596"/>
            <a:ext cx="9144000" cy="4783904"/>
          </a:xfrm>
          <a:prstGeom prst="rect">
            <a:avLst/>
          </a:prstGeom>
          <a:solidFill>
            <a:srgbClr val="007A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88" y="4803775"/>
            <a:ext cx="2055812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3"/>
          <p:cNvSpPr txBox="1">
            <a:spLocks/>
          </p:cNvSpPr>
          <p:nvPr/>
        </p:nvSpPr>
        <p:spPr>
          <a:xfrm>
            <a:off x="6804025" y="4732338"/>
            <a:ext cx="2073275" cy="365125"/>
          </a:xfrm>
          <a:prstGeom prst="rect">
            <a:avLst/>
          </a:prstGeom>
        </p:spPr>
        <p:txBody>
          <a:bodyPr rIns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F32B3EE-70D7-4E45-A90F-EFC40F50B1D1}" type="slidenum">
              <a:rPr lang="en-GB" b="1" smtClean="0">
                <a:solidFill>
                  <a:srgbClr val="FFFFF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624" y="795546"/>
            <a:ext cx="5400600" cy="3432387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4400" baseline="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7087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59596"/>
            <a:ext cx="9144000" cy="4783904"/>
          </a:xfrm>
          <a:prstGeom prst="rect">
            <a:avLst/>
          </a:prstGeom>
          <a:solidFill>
            <a:srgbClr val="007A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230188" y="1709738"/>
            <a:ext cx="728662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9600" b="1" dirty="0">
                <a:solidFill>
                  <a:srgbClr val="FFFFFF"/>
                </a:solidFill>
                <a:latin typeface="Helvetica" charset="0"/>
                <a:cs typeface="Helvetica" charset="0"/>
              </a:rPr>
              <a:t>“</a:t>
            </a:r>
          </a:p>
        </p:txBody>
      </p:sp>
      <p:pic>
        <p:nvPicPr>
          <p:cNvPr id="8" name="Picture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88" y="4803775"/>
            <a:ext cx="2055812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3"/>
          <p:cNvSpPr txBox="1">
            <a:spLocks/>
          </p:cNvSpPr>
          <p:nvPr/>
        </p:nvSpPr>
        <p:spPr>
          <a:xfrm>
            <a:off x="6804025" y="4732338"/>
            <a:ext cx="2073275" cy="365125"/>
          </a:xfrm>
          <a:prstGeom prst="rect">
            <a:avLst/>
          </a:prstGeom>
        </p:spPr>
        <p:txBody>
          <a:bodyPr rIns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BAFD387-EC1A-4B45-B9AD-84D92CF8B319}" type="slidenum">
              <a:rPr lang="en-GB" b="1" smtClean="0">
                <a:solidFill>
                  <a:srgbClr val="FFFFF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860867" y="2511247"/>
            <a:ext cx="2437644" cy="1389911"/>
          </a:xfrm>
        </p:spPr>
        <p:txBody>
          <a:bodyPr>
            <a:normAutofit/>
          </a:bodyPr>
          <a:lstStyle>
            <a:lvl1pPr marL="0" indent="0">
              <a:buNone/>
              <a:defRPr sz="2000" b="1" baseline="0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80000"/>
              </a:lnSpc>
              <a:defRPr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3544256" y="2508337"/>
            <a:ext cx="2437644" cy="1389911"/>
          </a:xfrm>
        </p:spPr>
        <p:txBody>
          <a:bodyPr>
            <a:normAutofit/>
          </a:bodyPr>
          <a:lstStyle>
            <a:lvl1pPr marL="0" indent="0">
              <a:buNone/>
              <a:defRPr sz="2000" b="1" baseline="0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1" name="Text Placeholder 16"/>
          <p:cNvSpPr>
            <a:spLocks noGrp="1"/>
          </p:cNvSpPr>
          <p:nvPr>
            <p:ph type="body" sz="quarter" idx="12"/>
          </p:nvPr>
        </p:nvSpPr>
        <p:spPr>
          <a:xfrm>
            <a:off x="6255057" y="2514562"/>
            <a:ext cx="2437644" cy="1389911"/>
          </a:xfrm>
        </p:spPr>
        <p:txBody>
          <a:bodyPr>
            <a:normAutofit/>
          </a:bodyPr>
          <a:lstStyle>
            <a:lvl1pPr marL="0" indent="0">
              <a:buNone/>
              <a:defRPr sz="2000" b="1" baseline="0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098552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59596"/>
            <a:ext cx="9144000" cy="4783904"/>
          </a:xfrm>
          <a:prstGeom prst="rect">
            <a:avLst/>
          </a:prstGeom>
          <a:solidFill>
            <a:srgbClr val="007A5C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88" y="4803775"/>
            <a:ext cx="2055812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3"/>
          <p:cNvSpPr txBox="1">
            <a:spLocks/>
          </p:cNvSpPr>
          <p:nvPr/>
        </p:nvSpPr>
        <p:spPr>
          <a:xfrm>
            <a:off x="6804025" y="4732338"/>
            <a:ext cx="2073275" cy="365125"/>
          </a:xfrm>
          <a:prstGeom prst="rect">
            <a:avLst/>
          </a:prstGeom>
        </p:spPr>
        <p:txBody>
          <a:bodyPr rIns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6CB069A-1590-7748-9FD5-B1E6995660C6}" type="slidenum">
              <a:rPr lang="en-GB" b="1" smtClean="0">
                <a:solidFill>
                  <a:srgbClr val="FFFFF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80000"/>
              </a:lnSpc>
              <a:defRPr baseline="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25886" y="1768416"/>
            <a:ext cx="8494263" cy="651774"/>
          </a:xfrm>
          <a:prstGeom prst="rect">
            <a:avLst/>
          </a:prstGeom>
        </p:spPr>
        <p:txBody>
          <a:bodyPr/>
          <a:lstStyle>
            <a:lvl1pPr marL="0" indent="0">
              <a:buFont typeface="Arial"/>
              <a:buNone/>
              <a:defRPr sz="2800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599916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2263" y="1563638"/>
            <a:ext cx="8569325" cy="2952800"/>
          </a:xfrm>
        </p:spPr>
        <p:txBody>
          <a:bodyPr lIns="0" rIns="36000"/>
          <a:lstStyle>
            <a:lvl1pPr marL="0" indent="0">
              <a:buNone/>
              <a:defRPr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8880239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39552" y="1877130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1400" baseline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627784" y="1877130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1400" baseline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788024" y="1877130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1400" baseline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6876256" y="1877130"/>
            <a:ext cx="1584176" cy="1152525"/>
          </a:xfrm>
        </p:spPr>
        <p:txBody>
          <a:bodyPr rtlCol="0">
            <a:noAutofit/>
          </a:bodyPr>
          <a:lstStyle>
            <a:lvl1pPr marL="0" indent="0">
              <a:buNone/>
              <a:defRPr sz="1400" baseline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39552" y="3245282"/>
            <a:ext cx="1584176" cy="1152525"/>
          </a:xfrm>
        </p:spPr>
        <p:txBody>
          <a:bodyPr rtlCol="0">
            <a:noAutofit/>
          </a:bodyPr>
          <a:lstStyle>
            <a:lvl1pPr marL="0" indent="0">
              <a:buNone/>
              <a:defRPr sz="1400" baseline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27784" y="3245282"/>
            <a:ext cx="1584176" cy="1152525"/>
          </a:xfrm>
        </p:spPr>
        <p:txBody>
          <a:bodyPr rtlCol="0">
            <a:noAutofit/>
          </a:bodyPr>
          <a:lstStyle>
            <a:lvl1pPr marL="0" indent="0">
              <a:buNone/>
              <a:defRPr sz="1400" baseline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4788024" y="3245282"/>
            <a:ext cx="1584176" cy="1152525"/>
          </a:xfrm>
        </p:spPr>
        <p:txBody>
          <a:bodyPr rtlCol="0">
            <a:noAutofit/>
          </a:bodyPr>
          <a:lstStyle>
            <a:lvl1pPr marL="0" indent="0">
              <a:buNone/>
              <a:defRPr sz="1400" baseline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76256" y="3245282"/>
            <a:ext cx="1584176" cy="1152525"/>
          </a:xfrm>
        </p:spPr>
        <p:txBody>
          <a:bodyPr rtlCol="0">
            <a:noAutofit/>
          </a:bodyPr>
          <a:lstStyle>
            <a:lvl1pPr marL="0" indent="0">
              <a:buNone/>
              <a:defRPr sz="1400" baseline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263525" y="804862"/>
            <a:ext cx="8613775" cy="526989"/>
          </a:xfrm>
        </p:spPr>
        <p:txBody>
          <a:bodyPr/>
          <a:lstStyle>
            <a:lvl1pPr algn="l">
              <a:lnSpc>
                <a:spcPct val="90000"/>
              </a:lnSpc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74427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lnSpc>
                <a:spcPct val="90000"/>
              </a:lnSpc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272" y="1889370"/>
            <a:ext cx="4753223" cy="2649080"/>
          </a:xfrm>
        </p:spPr>
        <p:txBody>
          <a:bodyPr lIns="0"/>
          <a:lstStyle>
            <a:lvl1pPr marL="0" indent="0">
              <a:buNone/>
              <a:defRPr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92080" y="1889369"/>
            <a:ext cx="3585220" cy="2649083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/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97731668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55588" y="1758831"/>
            <a:ext cx="8621712" cy="2891332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/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24945674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1ACD28-E736-7A47-A5A4-6D36FC53D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4D4F4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defRPr sz="4000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0822CA-5092-1B42-8C1C-B41ED35AA8B9}"/>
              </a:ext>
            </a:extLst>
          </p:cNvPr>
          <p:cNvSpPr txBox="1"/>
          <p:nvPr userDrawn="1"/>
        </p:nvSpPr>
        <p:spPr>
          <a:xfrm>
            <a:off x="269875" y="1842076"/>
            <a:ext cx="8496300" cy="1877437"/>
          </a:xfrm>
          <a:prstGeom prst="rect">
            <a:avLst/>
          </a:prstGeom>
          <a:noFill/>
        </p:spPr>
        <p:txBody>
          <a:bodyPr l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latin typeface="+mn-lt"/>
                <a:ea typeface="+mn-ea"/>
              </a:rPr>
              <a:t>Business Disability Forum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err="1">
                <a:solidFill>
                  <a:srgbClr val="FFFFFF"/>
                </a:solidFill>
                <a:latin typeface="+mn-lt"/>
                <a:ea typeface="+mn-ea"/>
              </a:rPr>
              <a:t>businessdisabilityforum.org.uk</a:t>
            </a: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  <a:latin typeface="+mn-lt"/>
                <a:ea typeface="+mn-ea"/>
              </a:rPr>
              <a:t>E: </a:t>
            </a:r>
            <a:r>
              <a:rPr lang="en-US" sz="2200" dirty="0" err="1">
                <a:solidFill>
                  <a:srgbClr val="FFFFFF"/>
                </a:solidFill>
                <a:latin typeface="+mn-lt"/>
                <a:ea typeface="+mn-ea"/>
              </a:rPr>
              <a:t>enquiries@businessdisabilityforum.org.uk</a:t>
            </a: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  <a:latin typeface="+mn-lt"/>
                <a:ea typeface="+mn-ea"/>
              </a:rPr>
              <a:t>T:  020 7403 3020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A49181-823D-A74B-A46D-9471668DCD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1" t="17490" r="13637" b="17365"/>
          <a:stretch/>
        </p:blipFill>
        <p:spPr>
          <a:xfrm>
            <a:off x="269875" y="3917950"/>
            <a:ext cx="1348613" cy="9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868618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1ACD28-E736-7A47-A5A4-6D36FC53D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4D4F4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237265-C048-984B-8DD3-ED071776107D}"/>
              </a:ext>
            </a:extLst>
          </p:cNvPr>
          <p:cNvSpPr txBox="1"/>
          <p:nvPr userDrawn="1"/>
        </p:nvSpPr>
        <p:spPr>
          <a:xfrm>
            <a:off x="269875" y="1841501"/>
            <a:ext cx="8496300" cy="1878012"/>
          </a:xfrm>
          <a:prstGeom prst="rect">
            <a:avLst/>
          </a:prstGeom>
          <a:noFill/>
        </p:spPr>
        <p:txBody>
          <a:bodyPr l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latin typeface="+mn-lt"/>
                <a:ea typeface="+mn-ea"/>
              </a:rPr>
              <a:t>Business Disability Forum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err="1">
                <a:solidFill>
                  <a:srgbClr val="FFFFFF"/>
                </a:solidFill>
                <a:latin typeface="+mn-lt"/>
                <a:ea typeface="+mn-ea"/>
              </a:rPr>
              <a:t>businessdisabilityforum.org.uk</a:t>
            </a: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  <a:latin typeface="+mn-lt"/>
                <a:ea typeface="+mn-ea"/>
              </a:rPr>
              <a:t>E: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  <a:latin typeface="+mn-lt"/>
                <a:ea typeface="+mn-ea"/>
              </a:rPr>
              <a:t>T:  </a:t>
            </a:r>
            <a:endParaRPr lang="en-GB" spc="-150" dirty="0">
              <a:solidFill>
                <a:srgbClr val="FFFFFF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C749BCC2-BF64-6C41-9014-92428B744A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8984" y="3009553"/>
            <a:ext cx="8247644" cy="301904"/>
          </a:xfrm>
        </p:spPr>
        <p:txBody>
          <a:bodyPr lIns="0" tIns="0">
            <a:noAutofit/>
          </a:bodyPr>
          <a:lstStyle>
            <a:lvl1pPr marL="0" indent="0">
              <a:lnSpc>
                <a:spcPct val="90000"/>
              </a:lnSpc>
              <a:buNone/>
              <a:defRPr sz="2200" b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4EB8A2AE-D087-8D4B-914C-EBF8777333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431" y="3343386"/>
            <a:ext cx="8244757" cy="304255"/>
          </a:xfrm>
        </p:spPr>
        <p:txBody>
          <a:bodyPr lIns="0" tIns="0">
            <a:noAutofit/>
          </a:bodyPr>
          <a:lstStyle>
            <a:lvl1pPr marL="0" indent="0">
              <a:lnSpc>
                <a:spcPct val="90000"/>
              </a:lnSpc>
              <a:buNone/>
              <a:defRPr sz="2200" b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defRPr sz="4000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8303C4-6463-B042-B002-36B5D83BC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1" t="17490" r="13637" b="17365"/>
          <a:stretch/>
        </p:blipFill>
        <p:spPr>
          <a:xfrm>
            <a:off x="269875" y="3917950"/>
            <a:ext cx="1348613" cy="9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38442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lnSpc>
                <a:spcPct val="9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50825" y="1563637"/>
            <a:ext cx="8569325" cy="302423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29382689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d one our (for quizzes)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23850" y="1329929"/>
            <a:ext cx="8496300" cy="3294459"/>
          </a:xfrm>
          <a:prstGeom prst="rect">
            <a:avLst/>
          </a:prstGeom>
        </p:spPr>
        <p:txBody>
          <a:bodyPr/>
          <a:lstStyle>
            <a:lvl1pPr marL="0" indent="0">
              <a:buFont typeface="Arial"/>
              <a:buNone/>
              <a:defRPr sz="28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02694" y="2193132"/>
            <a:ext cx="1871663" cy="167521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defRPr sz="2000">
                <a:solidFill>
                  <a:srgbClr val="404040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02495" y="3975906"/>
            <a:ext cx="1872208" cy="5940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 typeface="Arial"/>
              <a:buNone/>
              <a:defRPr sz="22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2582099" y="3975906"/>
            <a:ext cx="1872208" cy="5940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 typeface="Arial"/>
              <a:buNone/>
              <a:defRPr sz="22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752564" y="3975906"/>
            <a:ext cx="1872208" cy="5940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 typeface="Arial"/>
              <a:buNone/>
              <a:defRPr sz="22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6941305" y="3975906"/>
            <a:ext cx="1872208" cy="5940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 typeface="Arial"/>
              <a:buNone/>
              <a:defRPr sz="22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20"/>
          </p:nvPr>
        </p:nvSpPr>
        <p:spPr>
          <a:xfrm>
            <a:off x="2582100" y="2193708"/>
            <a:ext cx="1871663" cy="167521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defRPr sz="2000">
                <a:solidFill>
                  <a:srgbClr val="404040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21"/>
          </p:nvPr>
        </p:nvSpPr>
        <p:spPr>
          <a:xfrm>
            <a:off x="4752565" y="2193708"/>
            <a:ext cx="1871663" cy="167521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defRPr sz="2000">
                <a:solidFill>
                  <a:srgbClr val="404040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22"/>
          </p:nvPr>
        </p:nvSpPr>
        <p:spPr>
          <a:xfrm>
            <a:off x="6941306" y="2193708"/>
            <a:ext cx="1871663" cy="167521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defRPr sz="2000">
                <a:solidFill>
                  <a:srgbClr val="404040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2567737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59596"/>
            <a:ext cx="9144000" cy="4783904"/>
          </a:xfrm>
          <a:prstGeom prst="rect">
            <a:avLst/>
          </a:prstGeom>
          <a:solidFill>
            <a:srgbClr val="007A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7A5C"/>
              </a:solidFill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6804025" y="4732338"/>
            <a:ext cx="2073275" cy="365125"/>
          </a:xfrm>
          <a:prstGeom prst="rect">
            <a:avLst/>
          </a:prstGeom>
        </p:spPr>
        <p:txBody>
          <a:bodyPr rIns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450EB27-2720-2E45-AE15-BA1349842BF7}" type="slidenum">
              <a:rPr lang="en-GB" b="1" smtClean="0">
                <a:solidFill>
                  <a:srgbClr val="FFFFF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b="1" dirty="0">
              <a:solidFill>
                <a:srgbClr val="FFFFFF"/>
              </a:solidFill>
            </a:endParaRPr>
          </a:p>
        </p:txBody>
      </p:sp>
      <p:pic>
        <p:nvPicPr>
          <p:cNvPr id="5" name="Pictur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88" y="4803775"/>
            <a:ext cx="2055812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04" y="411510"/>
            <a:ext cx="5400600" cy="3816424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44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71884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59596"/>
            <a:ext cx="9144000" cy="4783904"/>
          </a:xfrm>
          <a:prstGeom prst="rect">
            <a:avLst/>
          </a:prstGeom>
          <a:solidFill>
            <a:srgbClr val="007A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230188" y="1317625"/>
            <a:ext cx="728662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9600" b="1">
                <a:solidFill>
                  <a:srgbClr val="FFFFFF"/>
                </a:solidFill>
                <a:latin typeface="Helvetica" charset="0"/>
                <a:cs typeface="Helvetica" charset="0"/>
              </a:rPr>
              <a:t>“</a:t>
            </a:r>
          </a:p>
        </p:txBody>
      </p:sp>
      <p:pic>
        <p:nvPicPr>
          <p:cNvPr id="8" name="Pictur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88" y="4803775"/>
            <a:ext cx="2055812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3"/>
          <p:cNvSpPr txBox="1">
            <a:spLocks/>
          </p:cNvSpPr>
          <p:nvPr/>
        </p:nvSpPr>
        <p:spPr>
          <a:xfrm>
            <a:off x="6804025" y="4732338"/>
            <a:ext cx="2073275" cy="365125"/>
          </a:xfrm>
          <a:prstGeom prst="rect">
            <a:avLst/>
          </a:prstGeom>
        </p:spPr>
        <p:txBody>
          <a:bodyPr rIns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2D94322-AD96-6C4B-B349-B3E6D5BF94A2}" type="slidenum">
              <a:rPr lang="en-GB" b="1" smtClean="0">
                <a:solidFill>
                  <a:srgbClr val="FFFFF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860867" y="2118266"/>
            <a:ext cx="2437644" cy="1389911"/>
          </a:xfrm>
        </p:spPr>
        <p:txBody>
          <a:bodyPr>
            <a:normAutofit/>
          </a:bodyPr>
          <a:lstStyle>
            <a:lvl1pPr marL="0" indent="0">
              <a:buNone/>
              <a:defRPr sz="2000" b="1" baseline="0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3544256" y="2115356"/>
            <a:ext cx="2437644" cy="1389911"/>
          </a:xfrm>
        </p:spPr>
        <p:txBody>
          <a:bodyPr>
            <a:normAutofit/>
          </a:bodyPr>
          <a:lstStyle>
            <a:lvl1pPr marL="0" indent="0">
              <a:buNone/>
              <a:defRPr sz="2000" b="1" baseline="0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6"/>
          <p:cNvSpPr>
            <a:spLocks noGrp="1"/>
          </p:cNvSpPr>
          <p:nvPr>
            <p:ph type="body" sz="quarter" idx="12"/>
          </p:nvPr>
        </p:nvSpPr>
        <p:spPr>
          <a:xfrm>
            <a:off x="6255057" y="2121581"/>
            <a:ext cx="2437644" cy="1389911"/>
          </a:xfrm>
        </p:spPr>
        <p:txBody>
          <a:bodyPr>
            <a:normAutofit/>
          </a:bodyPr>
          <a:lstStyle>
            <a:lvl1pPr marL="0" indent="0">
              <a:buNone/>
              <a:defRPr sz="2000" b="1" baseline="0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009624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59596"/>
            <a:ext cx="9144000" cy="4783904"/>
          </a:xfrm>
          <a:prstGeom prst="rect">
            <a:avLst/>
          </a:prstGeom>
          <a:solidFill>
            <a:srgbClr val="007A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88" y="4803775"/>
            <a:ext cx="2055812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3"/>
          <p:cNvSpPr txBox="1">
            <a:spLocks/>
          </p:cNvSpPr>
          <p:nvPr/>
        </p:nvSpPr>
        <p:spPr>
          <a:xfrm>
            <a:off x="6804025" y="4732338"/>
            <a:ext cx="2073275" cy="365125"/>
          </a:xfrm>
          <a:prstGeom prst="rect">
            <a:avLst/>
          </a:prstGeom>
        </p:spPr>
        <p:txBody>
          <a:bodyPr rIns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35616E6-9AB2-0E49-80E6-BD2E9CB4C334}" type="slidenum">
              <a:rPr lang="en-GB" b="1" smtClean="0">
                <a:solidFill>
                  <a:srgbClr val="FFFFF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23850" y="1329929"/>
            <a:ext cx="8496300" cy="3294459"/>
          </a:xfrm>
          <a:prstGeom prst="rect">
            <a:avLst/>
          </a:prstGeom>
        </p:spPr>
        <p:txBody>
          <a:bodyPr/>
          <a:lstStyle>
            <a:lvl1pPr marL="0" indent="0">
              <a:buFont typeface="Arial"/>
              <a:buNone/>
              <a:defRPr sz="2800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5635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lnSpc>
                <a:spcPct val="9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39552" y="1720819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627784" y="1720819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788024" y="1720819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6876256" y="1720819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39552" y="3088971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27784" y="3088971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4788024" y="3088971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76256" y="3088971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06610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lnSpc>
                <a:spcPct val="9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6528" y="1664814"/>
            <a:ext cx="4753223" cy="2851624"/>
          </a:xfrm>
        </p:spPr>
        <p:txBody>
          <a:bodyPr lIns="0"/>
          <a:lstStyle>
            <a:lvl1pPr marL="0" indent="0">
              <a:buNone/>
              <a:defRPr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92080" y="1664814"/>
            <a:ext cx="3585220" cy="2851624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6545386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 txBox="1">
            <a:spLocks/>
          </p:cNvSpPr>
          <p:nvPr/>
        </p:nvSpPr>
        <p:spPr>
          <a:xfrm>
            <a:off x="6743700" y="4732338"/>
            <a:ext cx="2133600" cy="365125"/>
          </a:xfrm>
          <a:prstGeom prst="rect">
            <a:avLst/>
          </a:prstGeom>
        </p:spPr>
        <p:txBody>
          <a:bodyPr rIns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C956EB5-CCAA-DA43-99F2-ABCE48FFC46C}" type="slidenum">
              <a:rPr lang="en-GB" b="1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b="1" dirty="0"/>
          </a:p>
        </p:txBody>
      </p:sp>
      <p:sp>
        <p:nvSpPr>
          <p:cNvPr id="1028" name="Title Placeholder 5"/>
          <p:cNvSpPr>
            <a:spLocks noGrp="1"/>
          </p:cNvSpPr>
          <p:nvPr>
            <p:ph type="title"/>
          </p:nvPr>
        </p:nvSpPr>
        <p:spPr bwMode="auto">
          <a:xfrm>
            <a:off x="263525" y="647383"/>
            <a:ext cx="861377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add title</a:t>
            </a:r>
            <a:endParaRPr lang="en-US" dirty="0"/>
          </a:p>
        </p:txBody>
      </p:sp>
      <p:sp>
        <p:nvSpPr>
          <p:cNvPr id="1029" name="Text Placeholder 6"/>
          <p:cNvSpPr>
            <a:spLocks noGrp="1"/>
          </p:cNvSpPr>
          <p:nvPr>
            <p:ph type="body" idx="1"/>
          </p:nvPr>
        </p:nvSpPr>
        <p:spPr bwMode="auto">
          <a:xfrm>
            <a:off x="255588" y="1625600"/>
            <a:ext cx="8618537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0800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973BC36-A4FC-8846-A750-52EC346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87" y="4803776"/>
            <a:ext cx="2159720" cy="1574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EA07D09-7EBD-0744-B5E7-8797DD4F7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71"/>
            <a:ext cx="9144000" cy="4898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788" r:id="rId2"/>
    <p:sldLayoutId id="2147483789" r:id="rId3"/>
    <p:sldLayoutId id="2147483790" r:id="rId4"/>
    <p:sldLayoutId id="2147483804" r:id="rId5"/>
    <p:sldLayoutId id="2147483805" r:id="rId6"/>
    <p:sldLayoutId id="2147483806" r:id="rId7"/>
    <p:sldLayoutId id="2147483791" r:id="rId8"/>
    <p:sldLayoutId id="2147483792" r:id="rId9"/>
    <p:sldLayoutId id="2147483793" r:id="rId10"/>
    <p:sldLayoutId id="2147483819" r:id="rId11"/>
    <p:sldLayoutId id="2147483818" r:id="rId12"/>
  </p:sldLayoutIdLst>
  <p:transition>
    <p:fade/>
  </p:transition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rgbClr val="4D4F53"/>
          </a:solidFill>
          <a:latin typeface="Century Gothic"/>
          <a:ea typeface="ＭＳ Ｐゴシック" charset="0"/>
          <a:cs typeface="Century Gothic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D4F53"/>
        </a:buClr>
        <a:buFont typeface="Arial" charset="0"/>
        <a:buChar char="•"/>
        <a:defRPr sz="2200" kern="1200">
          <a:solidFill>
            <a:srgbClr val="4D4F4D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4D4F53"/>
        </a:buClr>
        <a:buFont typeface="Arial" charset="0"/>
        <a:buChar char="–"/>
        <a:defRPr sz="2000" kern="1200">
          <a:solidFill>
            <a:srgbClr val="4D4F4D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4D4F53"/>
        </a:buClr>
        <a:buFont typeface="Arial" charset="0"/>
        <a:buChar char="•"/>
        <a:defRPr sz="1800" kern="1200">
          <a:solidFill>
            <a:srgbClr val="4D4F4D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4D4F53"/>
        </a:buClr>
        <a:buFont typeface="Arial" charset="0"/>
        <a:buChar char="–"/>
        <a:defRPr sz="1600" kern="1200">
          <a:solidFill>
            <a:srgbClr val="4D4F4D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 kern="1200">
          <a:solidFill>
            <a:srgbClr val="4D4F4D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Placeholder 5"/>
          <p:cNvSpPr>
            <a:spLocks noGrp="1"/>
          </p:cNvSpPr>
          <p:nvPr>
            <p:ph type="title"/>
          </p:nvPr>
        </p:nvSpPr>
        <p:spPr bwMode="auto">
          <a:xfrm>
            <a:off x="263525" y="804863"/>
            <a:ext cx="861377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add title</a:t>
            </a:r>
            <a:endParaRPr lang="en-US"/>
          </a:p>
        </p:txBody>
      </p:sp>
      <p:sp>
        <p:nvSpPr>
          <p:cNvPr id="2052" name="Text Placeholder 6"/>
          <p:cNvSpPr>
            <a:spLocks noGrp="1"/>
          </p:cNvSpPr>
          <p:nvPr>
            <p:ph type="body" idx="1"/>
          </p:nvPr>
        </p:nvSpPr>
        <p:spPr bwMode="auto">
          <a:xfrm>
            <a:off x="260350" y="1997075"/>
            <a:ext cx="8616950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743700" y="4732338"/>
            <a:ext cx="2133600" cy="365125"/>
          </a:xfrm>
          <a:prstGeom prst="rect">
            <a:avLst/>
          </a:prstGeom>
        </p:spPr>
        <p:txBody>
          <a:bodyPr rIns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8B2AE18-A587-7548-85BE-FE8BCD96CF66}" type="slidenum">
              <a:rPr lang="en-GB" b="1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D8BE3FA-72F0-0E4E-B095-4461D1E12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87" y="4803776"/>
            <a:ext cx="2159720" cy="1574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2B72B58-AE16-AA40-AD2D-6566FE894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71"/>
            <a:ext cx="9144000" cy="4898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794" r:id="rId2"/>
    <p:sldLayoutId id="2147483795" r:id="rId3"/>
    <p:sldLayoutId id="2147483796" r:id="rId4"/>
    <p:sldLayoutId id="2147483813" r:id="rId5"/>
    <p:sldLayoutId id="2147483814" r:id="rId6"/>
    <p:sldLayoutId id="2147483815" r:id="rId7"/>
    <p:sldLayoutId id="2147483797" r:id="rId8"/>
    <p:sldLayoutId id="2147483798" r:id="rId9"/>
    <p:sldLayoutId id="2147483799" r:id="rId10"/>
    <p:sldLayoutId id="2147483820" r:id="rId11"/>
    <p:sldLayoutId id="2147483821" r:id="rId12"/>
  </p:sldLayoutIdLst>
  <p:transition>
    <p:fade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rgbClr val="4D4F53"/>
          </a:solidFill>
          <a:latin typeface="Century Gothic"/>
          <a:ea typeface="ＭＳ Ｐゴシック" charset="0"/>
          <a:cs typeface="Century Gothic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39B7"/>
        </a:buClr>
        <a:buFont typeface="Arial" charset="0"/>
        <a:buChar char="•"/>
        <a:defRPr sz="3200" kern="1200">
          <a:solidFill>
            <a:srgbClr val="4D4F4D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39B7"/>
        </a:buClr>
        <a:buFont typeface="Arial" charset="0"/>
        <a:buChar char="–"/>
        <a:defRPr sz="2800" kern="1200">
          <a:solidFill>
            <a:srgbClr val="4D4F4D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39B7"/>
        </a:buClr>
        <a:buFont typeface="Arial" charset="0"/>
        <a:buChar char="•"/>
        <a:defRPr sz="2400" kern="1200">
          <a:solidFill>
            <a:srgbClr val="4D4F4D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39B7"/>
        </a:buClr>
        <a:buFont typeface="Arial" charset="0"/>
        <a:buChar char="–"/>
        <a:defRPr sz="2000" kern="1200">
          <a:solidFill>
            <a:srgbClr val="4D4F4D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639B7"/>
        </a:buClr>
        <a:buFont typeface="Arial" charset="0"/>
        <a:buChar char="»"/>
        <a:defRPr sz="2000" kern="1200">
          <a:solidFill>
            <a:srgbClr val="4D4F4D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businessdisabilityforum.org.uk/knowledge-hub/resources/section-1-inclusive-communication-and-business/" TargetMode="External"/><Relationship Id="rId2" Type="http://schemas.openxmlformats.org/officeDocument/2006/relationships/hyperlink" Target="https://businessdisabilityforum.org.uk/knowledge-hub/toolkits/inclusive-communication-toolki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usinessdisabilityforum.org.uk/knowledge-hub/resources/section-3-deeper-dive-for-communication-professionals/" TargetMode="External"/><Relationship Id="rId4" Type="http://schemas.openxmlformats.org/officeDocument/2006/relationships/hyperlink" Target="https://businessdisabilityforum.org.uk/knowledge-hub/resources/section-2-inclusive-communication-practical-resources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ttyimages.co.uk/collections/thedisabilitycollec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Why inclusive communication matters to your organisation">
            <a:extLst>
              <a:ext uri="{FF2B5EF4-FFF2-40B4-BE49-F238E27FC236}">
                <a16:creationId xmlns:a16="http://schemas.microsoft.com/office/drawing/2014/main" id="{C8F4E310-DCBD-2446-BB8E-415DA0A90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606" y="1995686"/>
            <a:ext cx="8064896" cy="1097558"/>
          </a:xfrm>
        </p:spPr>
        <p:txBody>
          <a:bodyPr/>
          <a:lstStyle/>
          <a:p>
            <a:r>
              <a:rPr lang="en-US" dirty="0"/>
              <a:t>Why inclusive communication matters to your organisation</a:t>
            </a:r>
          </a:p>
        </p:txBody>
      </p:sp>
    </p:spTree>
    <p:extLst>
      <p:ext uri="{BB962C8B-B14F-4D97-AF65-F5344CB8AC3E}">
        <p14:creationId xmlns:p14="http://schemas.microsoft.com/office/powerpoint/2010/main" val="144044491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C81A7-073D-5B1B-001E-B3D5D4EE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Accessible and inclusive communication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1BCDF-E134-122D-48EF-481DA21F1B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2263" y="1717288"/>
            <a:ext cx="8569325" cy="27991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Doesn’t make assumptions about how people want to communicate and access information.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Offers a choice of communication channels and formats.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Uses accessible design features to make information more accessible. These include accessible fonts, colour contrast and layout.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49765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873B2-7C72-4FA7-31C7-6D0647059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Accessible and inclusive communication (continued)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0C5E1D-7CB0-D0DC-5842-4005063F2A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2263" y="1791628"/>
            <a:ext cx="8569325" cy="272480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Uses video, audio, and imagery in an accessible way.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Uses plain English.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Represents disabled people in a positive and realistic way.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Works for everyone.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64352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05482-B7BD-BDC9-CBAB-F52998B39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Inclusive Communication Toolkit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7AF6A3-DA88-5C19-D3F5-72EF6C3C2E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Use the resources in the </a:t>
            </a:r>
            <a:r>
              <a:rPr lang="en-GB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Inclusive Communication Toolkit </a:t>
            </a:r>
            <a:r>
              <a:rPr lang="en-GB" dirty="0"/>
              <a:t>to make your communications work better for disabled people. These include: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Inclusive Communication and business</a:t>
            </a:r>
            <a:endParaRPr lang="en-GB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Inclusive Communication: Practical resources</a:t>
            </a:r>
            <a:endParaRPr lang="en-GB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Inclusive Communication: Reviewing and developing your organisation’s communications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63847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6A481A-6A35-6341-81E4-94291E0C7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Get in touch</a:t>
            </a:r>
          </a:p>
        </p:txBody>
      </p:sp>
    </p:spTree>
    <p:extLst>
      <p:ext uri="{BB962C8B-B14F-4D97-AF65-F5344CB8AC3E}">
        <p14:creationId xmlns:p14="http://schemas.microsoft.com/office/powerpoint/2010/main" val="141631237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ACBC7-464E-B14C-B1A0-2C123D518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inclusive communication?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39B52F-AA7A-6248-85B5-8D0E5C2F96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4D4F53"/>
                </a:solidFill>
                <a:latin typeface="Arial" panose="020B0604020202020204" pitchFamily="34" charset="0"/>
              </a:rPr>
              <a:t>1 in 5 people in the UK have a disability.</a:t>
            </a:r>
            <a:endParaRPr lang="en-GB" sz="3200" b="0" i="0" dirty="0">
              <a:solidFill>
                <a:srgbClr val="4D4F53"/>
              </a:solidFill>
              <a:effectLst/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4D4F53"/>
                </a:solidFill>
                <a:effectLst/>
                <a:latin typeface="Arial" panose="020B0604020202020204" pitchFamily="34" charset="0"/>
              </a:rPr>
              <a:t>Inclusive communication is a way of communicating that removes barriers that exclude some groups of people, including disabled people. 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17663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0C898-5C94-C2D4-AE93-E9C35D0A4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What does this mean for your  communications?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61C948-0824-5D93-2FAF-1FFAF2E138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6528" y="1843668"/>
            <a:ext cx="4753223" cy="267277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Recognising that we all have different communication needs and preferences.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Creating communications that everyone can access, understand, and engage with.</a:t>
            </a:r>
          </a:p>
        </p:txBody>
      </p:sp>
      <p:pic>
        <p:nvPicPr>
          <p:cNvPr id="14" name="Picture Placeholder 13" descr="A colourful, artistic representation of communication disconnect.">
            <a:extLst>
              <a:ext uri="{FF2B5EF4-FFF2-40B4-BE49-F238E27FC236}">
                <a16:creationId xmlns:a16="http://schemas.microsoft.com/office/drawing/2014/main" id="{099FDF83-50BC-E176-10AE-4FB06AD3218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" r="1996"/>
          <a:stretch>
            <a:fillRect/>
          </a:stretch>
        </p:blipFill>
        <p:spPr>
          <a:xfrm>
            <a:off x="5292725" y="1328738"/>
            <a:ext cx="3584575" cy="3465512"/>
          </a:xfrm>
        </p:spPr>
      </p:pic>
    </p:spTree>
    <p:extLst>
      <p:ext uri="{BB962C8B-B14F-4D97-AF65-F5344CB8AC3E}">
        <p14:creationId xmlns:p14="http://schemas.microsoft.com/office/powerpoint/2010/main" val="396879932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403C4-62FE-6303-0AC5-DFA140C7A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this mean (continued)?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B4CFB-D9D1-E941-B979-55E5652CBF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Representing and valuing diversity within your communications. Voices, language, and imagery.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Communicating effectively.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Giving people choice over how they receive and communicate information.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24351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14036-4D65-4D5E-A446-BF26102E1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one view isn’t enough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962297-2764-E2E3-441E-1E9D4B4A34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“Disability covers a wide spectrum and by no means is one view the only view that is relevant or representative.” </a:t>
            </a:r>
          </a:p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Getty Images’ senior director of creative, Rebecca Swift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92199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D357E-FA3B-5805-1456-9048A23D3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525" y="647383"/>
            <a:ext cx="8613775" cy="1017431"/>
          </a:xfrm>
        </p:spPr>
        <p:txBody>
          <a:bodyPr/>
          <a:lstStyle/>
          <a:p>
            <a:r>
              <a:rPr lang="en-GB" sz="3600" dirty="0"/>
              <a:t>Why is inclusive communication important for reaching customers?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FBF72-3AC5-C203-2D9F-A087EC16A4A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6528" y="1843088"/>
            <a:ext cx="4753223" cy="2673350"/>
          </a:xfrm>
        </p:spPr>
        <p:txBody>
          <a:bodyPr/>
          <a:lstStyle/>
          <a:p>
            <a:r>
              <a:rPr lang="en-GB" sz="2400" dirty="0"/>
              <a:t>Inclusive communication: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Increases your audience reach.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Creates better brand awareness and reputation.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Builds customer loyalty.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6" name="Picture Placeholder 5" descr="Two people chatting and looking at information on a tablet. ">
            <a:extLst>
              <a:ext uri="{FF2B5EF4-FFF2-40B4-BE49-F238E27FC236}">
                <a16:creationId xmlns:a16="http://schemas.microsoft.com/office/drawing/2014/main" id="{35E62099-06AA-6ED1-74E6-A7C13AFD4400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2" r="809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4741222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CFF6D-31E0-C455-15C5-D1FCD8600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customer 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D1CC8-359F-4903-1BCD-C656CD657E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“7 out of 10 people report feeling more positive towards brands that include disabled people in their advertising”. </a:t>
            </a:r>
          </a:p>
          <a:p>
            <a:endParaRPr lang="en-GB" dirty="0"/>
          </a:p>
          <a:p>
            <a:r>
              <a:rPr lang="en-GB" sz="1800" dirty="0"/>
              <a:t>Source: </a:t>
            </a:r>
            <a:r>
              <a:rPr lang="en-GB" sz="1800" dirty="0">
                <a:solidFill>
                  <a:srgbClr val="00B0F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Getty Images, The Disability Collection, 2019</a:t>
            </a:r>
            <a:endParaRPr lang="en-GB" sz="1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01945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92521-A6DF-D04D-D101-472A14E73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Why is inclusive communication important to employers?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6DBBD5-EC6C-4A75-A377-7CFAFBAF25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6528" y="1785938"/>
            <a:ext cx="4753223" cy="2851624"/>
          </a:xfrm>
        </p:spPr>
        <p:txBody>
          <a:bodyPr/>
          <a:lstStyle/>
          <a:p>
            <a:r>
              <a:rPr lang="en-GB" sz="2400" dirty="0"/>
              <a:t>Inclusive communication: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Shows a clear commitment to accessibility and inclusion.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Attracts in disabled talent.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Increases employee engagement and productivity.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Improves legal compliance.</a:t>
            </a:r>
          </a:p>
        </p:txBody>
      </p:sp>
      <p:pic>
        <p:nvPicPr>
          <p:cNvPr id="6" name="Picture Placeholder 5" descr="A group discussion with laptops and phones on the table. The person in the foreground is communicating with their hands. ">
            <a:extLst>
              <a:ext uri="{FF2B5EF4-FFF2-40B4-BE49-F238E27FC236}">
                <a16:creationId xmlns:a16="http://schemas.microsoft.com/office/drawing/2014/main" id="{02B017A8-4196-E33C-0925-234976F3081E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" b="1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6028880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E191F-D549-57E1-7373-16D4E6881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candidate 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E2923-4F51-94B2-F224-66C638DD8D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sz="2400" dirty="0"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“When it comes to attracting disabled talent think about where you advertise. Make sure the imagery and language you use reflects disabled people – would a disabled candidate think that your organisation would welcome and support ‘someone like me?’.”</a:t>
            </a:r>
          </a:p>
          <a:p>
            <a:endParaRPr lang="en-GB" sz="2400" dirty="0">
              <a:latin typeface="+mn-lt"/>
              <a:cs typeface="Arial" panose="020B0604020202020204" pitchFamily="34" charset="0"/>
            </a:endParaRPr>
          </a:p>
          <a:p>
            <a:r>
              <a:rPr lang="en-GB" sz="2000" dirty="0">
                <a:latin typeface="+mn-lt"/>
                <a:cs typeface="Arial" panose="020B0604020202020204" pitchFamily="34" charset="0"/>
              </a:rPr>
              <a:t>Diane Lightfoot, CEO, Business Disability Forum </a:t>
            </a:r>
          </a:p>
        </p:txBody>
      </p:sp>
    </p:spTree>
    <p:extLst>
      <p:ext uri="{BB962C8B-B14F-4D97-AF65-F5344CB8AC3E}">
        <p14:creationId xmlns:p14="http://schemas.microsoft.com/office/powerpoint/2010/main" val="115979802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DF Presentation">
  <a:themeElements>
    <a:clrScheme name="Inclusive comms toolkit">
      <a:dk1>
        <a:srgbClr val="4D4F53"/>
      </a:dk1>
      <a:lt1>
        <a:srgbClr val="B2B4B3"/>
      </a:lt1>
      <a:dk2>
        <a:srgbClr val="00795C"/>
      </a:dk2>
      <a:lt2>
        <a:srgbClr val="FFFFFF"/>
      </a:lt2>
      <a:accent1>
        <a:srgbClr val="4D4F53"/>
      </a:accent1>
      <a:accent2>
        <a:srgbClr val="007A5C"/>
      </a:accent2>
      <a:accent3>
        <a:srgbClr val="B2B4B3"/>
      </a:accent3>
      <a:accent4>
        <a:srgbClr val="808080"/>
      </a:accent4>
      <a:accent5>
        <a:srgbClr val="000000"/>
      </a:accent5>
      <a:accent6>
        <a:srgbClr val="DADADA"/>
      </a:accent6>
      <a:hlink>
        <a:srgbClr val="6639B7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clusive communication toolkit - Presentation" id="{B4381192-ED96-4905-A266-A6D501A594AF}" vid="{CC392A85-1263-4A34-B76B-DB01E75AF9DA}"/>
    </a:ext>
  </a:extLst>
</a:theme>
</file>

<file path=ppt/theme/theme2.xml><?xml version="1.0" encoding="utf-8"?>
<a:theme xmlns:a="http://schemas.openxmlformats.org/drawingml/2006/main" name="1_Speech-to-text template">
  <a:themeElements>
    <a:clrScheme name="Inclusive comms toolkit">
      <a:dk1>
        <a:srgbClr val="4D4F53"/>
      </a:dk1>
      <a:lt1>
        <a:srgbClr val="B2B4B3"/>
      </a:lt1>
      <a:dk2>
        <a:srgbClr val="00795C"/>
      </a:dk2>
      <a:lt2>
        <a:srgbClr val="FFFFFF"/>
      </a:lt2>
      <a:accent1>
        <a:srgbClr val="4D4F53"/>
      </a:accent1>
      <a:accent2>
        <a:srgbClr val="007A5C"/>
      </a:accent2>
      <a:accent3>
        <a:srgbClr val="B2B4B3"/>
      </a:accent3>
      <a:accent4>
        <a:srgbClr val="808080"/>
      </a:accent4>
      <a:accent5>
        <a:srgbClr val="000000"/>
      </a:accent5>
      <a:accent6>
        <a:srgbClr val="DADADA"/>
      </a:accent6>
      <a:hlink>
        <a:srgbClr val="6639B7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clusive communication toolkit - Presentation" id="{B4381192-ED96-4905-A266-A6D501A594AF}" vid="{5BBDC580-FEC4-4023-ADD2-A536372C858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5cb965-48e3-4a22-8462-0034f02779e5" xsi:nil="true"/>
    <lcf76f155ced4ddcb4097134ff3c332f xmlns="343dc0b6-4aec-4e81-bb7d-3223057de23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3E2F0417EF664295590189DCC27090" ma:contentTypeVersion="8" ma:contentTypeDescription="Create a new document." ma:contentTypeScope="" ma:versionID="29a00f15ef16de68205773c30686c406">
  <xsd:schema xmlns:xsd="http://www.w3.org/2001/XMLSchema" xmlns:xs="http://www.w3.org/2001/XMLSchema" xmlns:p="http://schemas.microsoft.com/office/2006/metadata/properties" xmlns:ns2="343dc0b6-4aec-4e81-bb7d-3223057de232" xmlns:ns3="a35cb965-48e3-4a22-8462-0034f02779e5" targetNamespace="http://schemas.microsoft.com/office/2006/metadata/properties" ma:root="true" ma:fieldsID="4be7a97886a8f7f15b7a57a5abfbc1f2" ns2:_="" ns3:_="">
    <xsd:import namespace="343dc0b6-4aec-4e81-bb7d-3223057de232"/>
    <xsd:import namespace="a35cb965-48e3-4a22-8462-0034f02779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dc0b6-4aec-4e81-bb7d-3223057de2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e83780a-7b56-4c29-9efc-efc2c02722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5cb965-48e3-4a22-8462-0034f02779e5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9fe13be-978a-41ea-9e0c-e5c07656c242}" ma:internalName="TaxCatchAll" ma:showField="CatchAllData" ma:web="a35cb965-48e3-4a22-8462-0034f02779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375775-6EB7-4788-9204-0046936FB3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8F9244-F163-41DB-AB2E-40DB7620B8A4}">
  <ds:schemaRefs>
    <ds:schemaRef ds:uri="1f570bc4-3688-41a1-bd4b-8136450c1a2e"/>
    <ds:schemaRef ds:uri="http://purl.org/dc/elements/1.1/"/>
    <ds:schemaRef ds:uri="http://schemas.microsoft.com/office/2006/metadata/properties"/>
    <ds:schemaRef ds:uri="ad671a75-31ec-4b6e-bfbf-7acf65228755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a35cb965-48e3-4a22-8462-0034f02779e5"/>
    <ds:schemaRef ds:uri="343dc0b6-4aec-4e81-bb7d-3223057de232"/>
  </ds:schemaRefs>
</ds:datastoreItem>
</file>

<file path=customXml/itemProps3.xml><?xml version="1.0" encoding="utf-8"?>
<ds:datastoreItem xmlns:ds="http://schemas.openxmlformats.org/officeDocument/2006/customXml" ds:itemID="{60ED1C84-2A27-45F9-A135-57F8B18D9C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dc0b6-4aec-4e81-bb7d-3223057de232"/>
    <ds:schemaRef ds:uri="a35cb965-48e3-4a22-8462-0034f02779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Inclusive communication toolkit - Presentation</Template>
  <TotalTime>475</TotalTime>
  <Words>428</Words>
  <Application>Microsoft Office PowerPoint</Application>
  <PresentationFormat>On-screen Show (16:9)</PresentationFormat>
  <Paragraphs>52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Helvetica</vt:lpstr>
      <vt:lpstr>BDF Presentation</vt:lpstr>
      <vt:lpstr>1_Speech-to-text template</vt:lpstr>
      <vt:lpstr>Why inclusive communication matters to your organisation</vt:lpstr>
      <vt:lpstr>What is inclusive communication?</vt:lpstr>
      <vt:lpstr>What does this mean for your  communications?</vt:lpstr>
      <vt:lpstr>What does this mean (continued)?</vt:lpstr>
      <vt:lpstr>Why one view isn’t enough</vt:lpstr>
      <vt:lpstr>Why is inclusive communication important for reaching customers? </vt:lpstr>
      <vt:lpstr>The customer view</vt:lpstr>
      <vt:lpstr>Why is inclusive communication important to employers? </vt:lpstr>
      <vt:lpstr>The candidate view</vt:lpstr>
      <vt:lpstr>Accessible and inclusive communication</vt:lpstr>
      <vt:lpstr>Accessible and inclusive communication (continued)</vt:lpstr>
      <vt:lpstr>Inclusive Communication Toolkit</vt:lpstr>
      <vt:lpstr>Get in touch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Sarah Bartlett</dc:creator>
  <cp:keywords/>
  <dc:description/>
  <cp:lastModifiedBy>Jacob Spargo-Mabbs</cp:lastModifiedBy>
  <cp:revision>2</cp:revision>
  <cp:lastPrinted>2016-11-18T12:51:41Z</cp:lastPrinted>
  <dcterms:created xsi:type="dcterms:W3CDTF">2022-10-25T08:05:44Z</dcterms:created>
  <dcterms:modified xsi:type="dcterms:W3CDTF">2023-01-09T16:19:17Z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0x010100283E2F0417EF664295590189DCC27090</vt:lpwstr>
  </property>
</Properties>
</file>