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92" r:id="rId5"/>
  </p:sldMasterIdLst>
  <p:notesMasterIdLst>
    <p:notesMasterId r:id="rId24"/>
  </p:notesMasterIdLst>
  <p:handoutMasterIdLst>
    <p:handoutMasterId r:id="rId25"/>
  </p:handoutMasterIdLst>
  <p:sldIdLst>
    <p:sldId id="256" r:id="rId6"/>
    <p:sldId id="257" r:id="rId7"/>
    <p:sldId id="270" r:id="rId8"/>
    <p:sldId id="259" r:id="rId9"/>
    <p:sldId id="262" r:id="rId10"/>
    <p:sldId id="271" r:id="rId11"/>
    <p:sldId id="260" r:id="rId12"/>
    <p:sldId id="263" r:id="rId13"/>
    <p:sldId id="272" r:id="rId14"/>
    <p:sldId id="264" r:id="rId15"/>
    <p:sldId id="265" r:id="rId16"/>
    <p:sldId id="273" r:id="rId17"/>
    <p:sldId id="266" r:id="rId18"/>
    <p:sldId id="267" r:id="rId19"/>
    <p:sldId id="275" r:id="rId20"/>
    <p:sldId id="274" r:id="rId21"/>
    <p:sldId id="268" r:id="rId22"/>
    <p:sldId id="258" r:id="rId23"/>
  </p:sldIdLst>
  <p:sldSz cx="9144000" cy="5143500" type="screen16x9"/>
  <p:notesSz cx="9144000" cy="6858000"/>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08"/>
    <p:restoredTop sz="96208"/>
  </p:normalViewPr>
  <p:slideViewPr>
    <p:cSldViewPr snapToGrid="0" showGuides="1">
      <p:cViewPr varScale="1">
        <p:scale>
          <a:sx n="146" d="100"/>
          <a:sy n="146" d="100"/>
        </p:scale>
        <p:origin x="954"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ob Spargo-Mabbs" userId="be6078b5-097b-4ae3-a9ee-bd32887d07e5" providerId="ADAL" clId="{036F9CBF-F986-40EE-9654-20433F592C4A}"/>
    <pc:docChg chg="modSld">
      <pc:chgData name="Jacob Spargo-Mabbs" userId="be6078b5-097b-4ae3-a9ee-bd32887d07e5" providerId="ADAL" clId="{036F9CBF-F986-40EE-9654-20433F592C4A}" dt="2025-04-16T13:54:03.056" v="104" actId="20577"/>
      <pc:docMkLst>
        <pc:docMk/>
      </pc:docMkLst>
      <pc:sldChg chg="modSp mod">
        <pc:chgData name="Jacob Spargo-Mabbs" userId="be6078b5-097b-4ae3-a9ee-bd32887d07e5" providerId="ADAL" clId="{036F9CBF-F986-40EE-9654-20433F592C4A}" dt="2025-04-16T13:51:49.540" v="21" actId="20577"/>
        <pc:sldMkLst>
          <pc:docMk/>
          <pc:sldMk cId="1843659821" sldId="259"/>
        </pc:sldMkLst>
        <pc:spChg chg="mod">
          <ac:chgData name="Jacob Spargo-Mabbs" userId="be6078b5-097b-4ae3-a9ee-bd32887d07e5" providerId="ADAL" clId="{036F9CBF-F986-40EE-9654-20433F592C4A}" dt="2025-04-16T13:51:49.540" v="21" actId="20577"/>
          <ac:spMkLst>
            <pc:docMk/>
            <pc:sldMk cId="1843659821" sldId="259"/>
            <ac:spMk id="5" creationId="{1C6F0B08-BB80-B748-A2D0-797BAB32C344}"/>
          </ac:spMkLst>
        </pc:spChg>
      </pc:sldChg>
      <pc:sldChg chg="modSp mod">
        <pc:chgData name="Jacob Spargo-Mabbs" userId="be6078b5-097b-4ae3-a9ee-bd32887d07e5" providerId="ADAL" clId="{036F9CBF-F986-40EE-9654-20433F592C4A}" dt="2025-04-16T13:52:12.659" v="31"/>
        <pc:sldMkLst>
          <pc:docMk/>
          <pc:sldMk cId="34504766" sldId="260"/>
        </pc:sldMkLst>
        <pc:spChg chg="mod">
          <ac:chgData name="Jacob Spargo-Mabbs" userId="be6078b5-097b-4ae3-a9ee-bd32887d07e5" providerId="ADAL" clId="{036F9CBF-F986-40EE-9654-20433F592C4A}" dt="2025-04-16T13:52:12.659" v="31"/>
          <ac:spMkLst>
            <pc:docMk/>
            <pc:sldMk cId="34504766" sldId="260"/>
            <ac:spMk id="5" creationId="{1C6F0B08-BB80-B748-A2D0-797BAB32C344}"/>
          </ac:spMkLst>
        </pc:spChg>
      </pc:sldChg>
      <pc:sldChg chg="modSp mod">
        <pc:chgData name="Jacob Spargo-Mabbs" userId="be6078b5-097b-4ae3-a9ee-bd32887d07e5" providerId="ADAL" clId="{036F9CBF-F986-40EE-9654-20433F592C4A}" dt="2025-04-16T13:53:25.887" v="82" actId="20577"/>
        <pc:sldMkLst>
          <pc:docMk/>
          <pc:sldMk cId="3801026367" sldId="262"/>
        </pc:sldMkLst>
        <pc:spChg chg="mod">
          <ac:chgData name="Jacob Spargo-Mabbs" userId="be6078b5-097b-4ae3-a9ee-bd32887d07e5" providerId="ADAL" clId="{036F9CBF-F986-40EE-9654-20433F592C4A}" dt="2025-04-16T13:53:25.887" v="82" actId="20577"/>
          <ac:spMkLst>
            <pc:docMk/>
            <pc:sldMk cId="3801026367" sldId="262"/>
            <ac:spMk id="2" creationId="{E623358A-824A-10D5-ABCE-B60F2278B85F}"/>
          </ac:spMkLst>
        </pc:spChg>
      </pc:sldChg>
      <pc:sldChg chg="modSp mod">
        <pc:chgData name="Jacob Spargo-Mabbs" userId="be6078b5-097b-4ae3-a9ee-bd32887d07e5" providerId="ADAL" clId="{036F9CBF-F986-40EE-9654-20433F592C4A}" dt="2025-04-16T13:53:34.787" v="83"/>
        <pc:sldMkLst>
          <pc:docMk/>
          <pc:sldMk cId="467742262" sldId="263"/>
        </pc:sldMkLst>
        <pc:spChg chg="mod">
          <ac:chgData name="Jacob Spargo-Mabbs" userId="be6078b5-097b-4ae3-a9ee-bd32887d07e5" providerId="ADAL" clId="{036F9CBF-F986-40EE-9654-20433F592C4A}" dt="2025-04-16T13:53:34.787" v="83"/>
          <ac:spMkLst>
            <pc:docMk/>
            <pc:sldMk cId="467742262" sldId="263"/>
            <ac:spMk id="2" creationId="{53875FAF-4979-8CD1-DD18-D6529EEF3F84}"/>
          </ac:spMkLst>
        </pc:spChg>
      </pc:sldChg>
      <pc:sldChg chg="modSp mod">
        <pc:chgData name="Jacob Spargo-Mabbs" userId="be6078b5-097b-4ae3-a9ee-bd32887d07e5" providerId="ADAL" clId="{036F9CBF-F986-40EE-9654-20433F592C4A}" dt="2025-04-16T13:52:22.671" v="41"/>
        <pc:sldMkLst>
          <pc:docMk/>
          <pc:sldMk cId="1302118257" sldId="264"/>
        </pc:sldMkLst>
        <pc:spChg chg="mod">
          <ac:chgData name="Jacob Spargo-Mabbs" userId="be6078b5-097b-4ae3-a9ee-bd32887d07e5" providerId="ADAL" clId="{036F9CBF-F986-40EE-9654-20433F592C4A}" dt="2025-04-16T13:52:22.671" v="41"/>
          <ac:spMkLst>
            <pc:docMk/>
            <pc:sldMk cId="1302118257" sldId="264"/>
            <ac:spMk id="2" creationId="{FA3D985D-2FDF-AB2C-E0AF-B7271B1A67A0}"/>
          </ac:spMkLst>
        </pc:spChg>
      </pc:sldChg>
      <pc:sldChg chg="modSp mod">
        <pc:chgData name="Jacob Spargo-Mabbs" userId="be6078b5-097b-4ae3-a9ee-bd32887d07e5" providerId="ADAL" clId="{036F9CBF-F986-40EE-9654-20433F592C4A}" dt="2025-04-16T13:53:43.551" v="85" actId="6549"/>
        <pc:sldMkLst>
          <pc:docMk/>
          <pc:sldMk cId="1668237849" sldId="265"/>
        </pc:sldMkLst>
        <pc:spChg chg="mod">
          <ac:chgData name="Jacob Spargo-Mabbs" userId="be6078b5-097b-4ae3-a9ee-bd32887d07e5" providerId="ADAL" clId="{036F9CBF-F986-40EE-9654-20433F592C4A}" dt="2025-04-16T13:53:43.551" v="85" actId="6549"/>
          <ac:spMkLst>
            <pc:docMk/>
            <pc:sldMk cId="1668237849" sldId="265"/>
            <ac:spMk id="2" creationId="{66BEE62F-B439-C75B-87E1-3C0DF5A8486E}"/>
          </ac:spMkLst>
        </pc:spChg>
      </pc:sldChg>
      <pc:sldChg chg="modSp mod">
        <pc:chgData name="Jacob Spargo-Mabbs" userId="be6078b5-097b-4ae3-a9ee-bd32887d07e5" providerId="ADAL" clId="{036F9CBF-F986-40EE-9654-20433F592C4A}" dt="2025-04-16T13:52:33.941" v="51"/>
        <pc:sldMkLst>
          <pc:docMk/>
          <pc:sldMk cId="3290133632" sldId="266"/>
        </pc:sldMkLst>
        <pc:spChg chg="mod">
          <ac:chgData name="Jacob Spargo-Mabbs" userId="be6078b5-097b-4ae3-a9ee-bd32887d07e5" providerId="ADAL" clId="{036F9CBF-F986-40EE-9654-20433F592C4A}" dt="2025-04-16T13:52:33.941" v="51"/>
          <ac:spMkLst>
            <pc:docMk/>
            <pc:sldMk cId="3290133632" sldId="266"/>
            <ac:spMk id="2" creationId="{5A801B46-893D-8480-9E74-A0D2DBD05C2C}"/>
          </ac:spMkLst>
        </pc:spChg>
      </pc:sldChg>
      <pc:sldChg chg="modSp mod">
        <pc:chgData name="Jacob Spargo-Mabbs" userId="be6078b5-097b-4ae3-a9ee-bd32887d07e5" providerId="ADAL" clId="{036F9CBF-F986-40EE-9654-20433F592C4A}" dt="2025-04-16T13:53:51.451" v="87" actId="20577"/>
        <pc:sldMkLst>
          <pc:docMk/>
          <pc:sldMk cId="907853475" sldId="267"/>
        </pc:sldMkLst>
        <pc:spChg chg="mod">
          <ac:chgData name="Jacob Spargo-Mabbs" userId="be6078b5-097b-4ae3-a9ee-bd32887d07e5" providerId="ADAL" clId="{036F9CBF-F986-40EE-9654-20433F592C4A}" dt="2025-04-16T13:53:51.451" v="87" actId="20577"/>
          <ac:spMkLst>
            <pc:docMk/>
            <pc:sldMk cId="907853475" sldId="267"/>
            <ac:spMk id="2" creationId="{75EE6A91-185B-60DC-AB87-48B5527524F6}"/>
          </ac:spMkLst>
        </pc:spChg>
      </pc:sldChg>
      <pc:sldChg chg="modSp mod">
        <pc:chgData name="Jacob Spargo-Mabbs" userId="be6078b5-097b-4ae3-a9ee-bd32887d07e5" providerId="ADAL" clId="{036F9CBF-F986-40EE-9654-20433F592C4A}" dt="2025-04-16T13:54:03.056" v="104" actId="20577"/>
        <pc:sldMkLst>
          <pc:docMk/>
          <pc:sldMk cId="4220461939" sldId="268"/>
        </pc:sldMkLst>
        <pc:spChg chg="mod">
          <ac:chgData name="Jacob Spargo-Mabbs" userId="be6078b5-097b-4ae3-a9ee-bd32887d07e5" providerId="ADAL" clId="{036F9CBF-F986-40EE-9654-20433F592C4A}" dt="2025-04-16T13:54:03.056" v="104" actId="20577"/>
          <ac:spMkLst>
            <pc:docMk/>
            <pc:sldMk cId="4220461939" sldId="268"/>
            <ac:spMk id="2" creationId="{B9E99056-7DF1-78CD-3CF8-67F349A66042}"/>
          </ac:spMkLst>
        </pc:spChg>
      </pc:sldChg>
      <pc:sldChg chg="modSp mod">
        <pc:chgData name="Jacob Spargo-Mabbs" userId="be6078b5-097b-4ae3-a9ee-bd32887d07e5" providerId="ADAL" clId="{036F9CBF-F986-40EE-9654-20433F592C4A}" dt="2025-04-16T13:53:55.945" v="92" actId="20577"/>
        <pc:sldMkLst>
          <pc:docMk/>
          <pc:sldMk cId="2203940389" sldId="275"/>
        </pc:sldMkLst>
        <pc:spChg chg="mod">
          <ac:chgData name="Jacob Spargo-Mabbs" userId="be6078b5-097b-4ae3-a9ee-bd32887d07e5" providerId="ADAL" clId="{036F9CBF-F986-40EE-9654-20433F592C4A}" dt="2025-04-16T13:53:55.945" v="92" actId="20577"/>
          <ac:spMkLst>
            <pc:docMk/>
            <pc:sldMk cId="2203940389" sldId="275"/>
            <ac:spMk id="2" creationId="{75EE6A91-185B-60DC-AB87-48B5527524F6}"/>
          </ac:spMkLst>
        </pc:spChg>
      </pc:sldChg>
    </pc:docChg>
  </pc:docChgLst>
  <pc:docChgLst>
    <pc:chgData name="Jacob Spargo-Mabbs" userId="be6078b5-097b-4ae3-a9ee-bd32887d07e5" providerId="ADAL" clId="{EC8FCE99-84B6-41C2-ABBD-85F1F218D798}"/>
    <pc:docChg chg="mod">
      <pc:chgData name="Jacob Spargo-Mabbs" userId="be6078b5-097b-4ae3-a9ee-bd32887d07e5" providerId="ADAL" clId="{EC8FCE99-84B6-41C2-ABBD-85F1F218D798}" dt="2023-06-15T10:46:27.445" v="0"/>
      <pc:docMkLst>
        <pc:docMk/>
      </pc:docMkLst>
    </pc:docChg>
  </pc:docChgLst>
  <pc:docChgLst>
    <pc:chgData name="Jacob Spargo-Mabbs" userId="be6078b5-097b-4ae3-a9ee-bd32887d07e5" providerId="ADAL" clId="{D8967A83-C7CC-41EF-AFD0-362C9D907D67}"/>
    <pc:docChg chg="modSld">
      <pc:chgData name="Jacob Spargo-Mabbs" userId="be6078b5-097b-4ae3-a9ee-bd32887d07e5" providerId="ADAL" clId="{D8967A83-C7CC-41EF-AFD0-362C9D907D67}" dt="2023-07-27T08:17:00.541" v="1" actId="20577"/>
      <pc:docMkLst>
        <pc:docMk/>
      </pc:docMkLst>
      <pc:sldChg chg="modSp mod">
        <pc:chgData name="Jacob Spargo-Mabbs" userId="be6078b5-097b-4ae3-a9ee-bd32887d07e5" providerId="ADAL" clId="{D8967A83-C7CC-41EF-AFD0-362C9D907D67}" dt="2023-07-27T08:17:00.541" v="1" actId="20577"/>
        <pc:sldMkLst>
          <pc:docMk/>
          <pc:sldMk cId="650343562" sldId="25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C694732-A7CD-4F40-B093-3856DE41D96B}"/>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A3CD005-435F-9C4E-B3F6-2A3F7816A6E0}"/>
              </a:ext>
            </a:extLst>
          </p:cNvPr>
          <p:cNvSpPr>
            <a:spLocks noGrp="1"/>
          </p:cNvSpPr>
          <p:nvPr>
            <p:ph type="dt" sz="quarter"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028D1996-55C3-374F-A511-DC9F27067FFD}" type="datetimeFigureOut">
              <a:rPr lang="en-US" altLang="en-US"/>
              <a:pPr/>
              <a:t>4/16/2025</a:t>
            </a:fld>
            <a:endParaRPr lang="en-US" altLang="en-US"/>
          </a:p>
        </p:txBody>
      </p:sp>
      <p:sp>
        <p:nvSpPr>
          <p:cNvPr id="4" name="Footer Placeholder 3">
            <a:extLst>
              <a:ext uri="{FF2B5EF4-FFF2-40B4-BE49-F238E27FC236}">
                <a16:creationId xmlns:a16="http://schemas.microsoft.com/office/drawing/2014/main" id="{0089415B-DE51-0241-8738-8E782D295F90}"/>
              </a:ext>
            </a:extLst>
          </p:cNvPr>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EB8133E6-CABE-D14E-A76A-870BA18B64F4}"/>
              </a:ext>
            </a:extLst>
          </p:cNvPr>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4AB08F6-425A-C748-B149-1FB37069CB37}"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CD7E845-EEBB-4B4F-B611-0E8BD5AAF76A}"/>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GB"/>
          </a:p>
        </p:txBody>
      </p:sp>
      <p:sp>
        <p:nvSpPr>
          <p:cNvPr id="3" name="Date Placeholder 2">
            <a:extLst>
              <a:ext uri="{FF2B5EF4-FFF2-40B4-BE49-F238E27FC236}">
                <a16:creationId xmlns:a16="http://schemas.microsoft.com/office/drawing/2014/main" id="{768F437F-F2CB-604F-994C-CFDF38D16BE4}"/>
              </a:ext>
            </a:extLst>
          </p:cNvPr>
          <p:cNvSpPr>
            <a:spLocks noGrp="1"/>
          </p:cNvSpPr>
          <p:nvPr>
            <p:ph type="dt"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EE2FC6EB-69B0-7649-BF68-7F3C8DAA4ECC}" type="datetimeFigureOut">
              <a:rPr lang="en-GB" altLang="en-US"/>
              <a:pPr/>
              <a:t>16/04/2025</a:t>
            </a:fld>
            <a:endParaRPr lang="en-GB" altLang="en-US"/>
          </a:p>
        </p:txBody>
      </p:sp>
      <p:sp>
        <p:nvSpPr>
          <p:cNvPr id="4" name="Slide Image Placeholder 3">
            <a:extLst>
              <a:ext uri="{FF2B5EF4-FFF2-40B4-BE49-F238E27FC236}">
                <a16:creationId xmlns:a16="http://schemas.microsoft.com/office/drawing/2014/main" id="{18649392-BB6A-4F4B-B16D-65BA95B0C1B2}"/>
              </a:ext>
            </a:extLst>
          </p:cNvPr>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5A6D022B-1AEC-2842-A1DA-291ECD28B742}"/>
              </a:ext>
            </a:extLst>
          </p:cNvPr>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9B0BBDE3-03F9-0E4C-844C-B4CE2E40AF6B}"/>
              </a:ext>
            </a:extLst>
          </p:cNvPr>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GB"/>
          </a:p>
        </p:txBody>
      </p:sp>
      <p:sp>
        <p:nvSpPr>
          <p:cNvPr id="7" name="Slide Number Placeholder 6">
            <a:extLst>
              <a:ext uri="{FF2B5EF4-FFF2-40B4-BE49-F238E27FC236}">
                <a16:creationId xmlns:a16="http://schemas.microsoft.com/office/drawing/2014/main" id="{E4C23073-5B35-9D49-9662-1997F51AFCFE}"/>
              </a:ext>
            </a:extLst>
          </p:cNvPr>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A7CB24F7-A17F-4647-A9B9-1F206EF987C6}"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Title Slide">
    <p:spTree>
      <p:nvGrpSpPr>
        <p:cNvPr id="1" name=""/>
        <p:cNvGrpSpPr/>
        <p:nvPr/>
      </p:nvGrpSpPr>
      <p:grpSpPr>
        <a:xfrm>
          <a:off x="0" y="0"/>
          <a:ext cx="0" cy="0"/>
          <a:chOff x="0" y="0"/>
          <a:chExt cx="0" cy="0"/>
        </a:xfrm>
      </p:grpSpPr>
      <p:sp>
        <p:nvSpPr>
          <p:cNvPr id="3" name="Title 2"/>
          <p:cNvSpPr>
            <a:spLocks noGrp="1"/>
          </p:cNvSpPr>
          <p:nvPr>
            <p:ph type="title"/>
          </p:nvPr>
        </p:nvSpPr>
        <p:spPr>
          <a:xfrm>
            <a:off x="272606" y="1995686"/>
            <a:ext cx="8064896" cy="857250"/>
          </a:xfrm>
        </p:spPr>
        <p:txBody>
          <a:bodyPr/>
          <a:lstStyle>
            <a:lvl1pPr>
              <a:lnSpc>
                <a:spcPct val="90000"/>
              </a:lnSpc>
              <a:defRPr baseline="0">
                <a:solidFill>
                  <a:schemeClr val="tx1"/>
                </a:solidFill>
              </a:defRPr>
            </a:lvl1pPr>
          </a:lstStyle>
          <a:p>
            <a:r>
              <a:rPr lang="en-GB"/>
              <a:t>Click to edit Master title style</a:t>
            </a:r>
            <a:endParaRPr lang="en-US" dirty="0"/>
          </a:p>
        </p:txBody>
      </p:sp>
      <p:pic>
        <p:nvPicPr>
          <p:cNvPr id="5" name="Picture 7">
            <a:extLst>
              <a:ext uri="{FF2B5EF4-FFF2-40B4-BE49-F238E27FC236}">
                <a16:creationId xmlns:a16="http://schemas.microsoft.com/office/drawing/2014/main" id="{C148D0F3-336B-9848-B15F-E01DBCCFC17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7700"/>
            <a:ext cx="9144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5BDF706E-2A49-8A40-81E6-49687DFD39B3}"/>
              </a:ext>
              <a:ext uri="{C183D7F6-B498-43B3-948B-1728B52AA6E4}">
                <adec:decorative xmlns:adec="http://schemas.microsoft.com/office/drawing/2017/decorative" val="1"/>
              </a:ext>
            </a:extLst>
          </p:cNvPr>
          <p:cNvSpPr/>
          <p:nvPr/>
        </p:nvSpPr>
        <p:spPr>
          <a:xfrm>
            <a:off x="0" y="0"/>
            <a:ext cx="9144000" cy="35718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8" name="TextBox 11">
            <a:extLst>
              <a:ext uri="{FF2B5EF4-FFF2-40B4-BE49-F238E27FC236}">
                <a16:creationId xmlns:a16="http://schemas.microsoft.com/office/drawing/2014/main" id="{C0EBFEFF-3854-1148-B9E7-3F568F30A697}"/>
              </a:ext>
            </a:extLst>
          </p:cNvPr>
          <p:cNvSpPr txBox="1">
            <a:spLocks noChangeArrowheads="1"/>
          </p:cNvSpPr>
          <p:nvPr/>
        </p:nvSpPr>
        <p:spPr bwMode="auto">
          <a:xfrm>
            <a:off x="9075738" y="2811463"/>
            <a:ext cx="18415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endParaRPr lang="en-US" sz="1800"/>
          </a:p>
        </p:txBody>
      </p:sp>
      <p:sp>
        <p:nvSpPr>
          <p:cNvPr id="20" name="Text Placeholder 19"/>
          <p:cNvSpPr>
            <a:spLocks noGrp="1"/>
          </p:cNvSpPr>
          <p:nvPr>
            <p:ph type="body" sz="quarter" idx="11"/>
          </p:nvPr>
        </p:nvSpPr>
        <p:spPr>
          <a:xfrm>
            <a:off x="261585" y="3651721"/>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22" name="Text Placeholder 21"/>
          <p:cNvSpPr>
            <a:spLocks noGrp="1"/>
          </p:cNvSpPr>
          <p:nvPr>
            <p:ph type="body" sz="quarter" idx="12"/>
          </p:nvPr>
        </p:nvSpPr>
        <p:spPr>
          <a:xfrm>
            <a:off x="261583" y="4103011"/>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4" name="Picture 3" descr="Business Disability Forum logo.">
            <a:extLst>
              <a:ext uri="{FF2B5EF4-FFF2-40B4-BE49-F238E27FC236}">
                <a16:creationId xmlns:a16="http://schemas.microsoft.com/office/drawing/2014/main" id="{35FE9AAC-630E-D34D-BBBD-A97D31ECC59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272606" y="308561"/>
            <a:ext cx="1741805" cy="1222761"/>
          </a:xfrm>
          <a:prstGeom prst="rect">
            <a:avLst/>
          </a:prstGeom>
        </p:spPr>
      </p:pic>
    </p:spTree>
    <p:extLst>
      <p:ext uri="{BB962C8B-B14F-4D97-AF65-F5344CB8AC3E}">
        <p14:creationId xmlns:p14="http://schemas.microsoft.com/office/powerpoint/2010/main" val="234231662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s layout">
    <p:spTree>
      <p:nvGrpSpPr>
        <p:cNvPr id="1" name=""/>
        <p:cNvGrpSpPr/>
        <p:nvPr/>
      </p:nvGrpSpPr>
      <p:grpSpPr>
        <a:xfrm>
          <a:off x="0" y="0"/>
          <a:ext cx="0" cy="0"/>
          <a:chOff x="0" y="0"/>
          <a:chExt cx="0" cy="0"/>
        </a:xfrm>
      </p:grpSpPr>
      <p:pic>
        <p:nvPicPr>
          <p:cNvPr id="6" name="Picture 7">
            <a:extLst>
              <a:ext uri="{FF2B5EF4-FFF2-40B4-BE49-F238E27FC236}">
                <a16:creationId xmlns:a16="http://schemas.microsoft.com/office/drawing/2014/main" id="{CB3647B6-AF3C-5044-A272-B22C2139EC2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0">
            <a:extLst>
              <a:ext uri="{FF2B5EF4-FFF2-40B4-BE49-F238E27FC236}">
                <a16:creationId xmlns:a16="http://schemas.microsoft.com/office/drawing/2014/main" id="{F5780E3B-8192-C24D-97DF-C15BC7683BDB}"/>
              </a:ext>
            </a:extLst>
          </p:cNvPr>
          <p:cNvSpPr txBox="1">
            <a:spLocks noChangeArrowheads="1"/>
          </p:cNvSpPr>
          <p:nvPr/>
        </p:nvSpPr>
        <p:spPr bwMode="auto">
          <a:xfrm>
            <a:off x="230188" y="1317625"/>
            <a:ext cx="728662" cy="1568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9600" b="1">
                <a:solidFill>
                  <a:srgbClr val="FFFFFF"/>
                </a:solidFill>
                <a:latin typeface="Helvetica" pitchFamily="2" charset="0"/>
              </a:rPr>
              <a:t>“</a:t>
            </a:r>
          </a:p>
        </p:txBody>
      </p:sp>
      <p:pic>
        <p:nvPicPr>
          <p:cNvPr id="8" name="Picture 10">
            <a:extLst>
              <a:ext uri="{FF2B5EF4-FFF2-40B4-BE49-F238E27FC236}">
                <a16:creationId xmlns:a16="http://schemas.microsoft.com/office/drawing/2014/main" id="{7EE06D6C-DCA5-8545-8880-0C94AFF656A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3">
            <a:extLst>
              <a:ext uri="{FF2B5EF4-FFF2-40B4-BE49-F238E27FC236}">
                <a16:creationId xmlns:a16="http://schemas.microsoft.com/office/drawing/2014/main" id="{364F1C17-27A0-E34B-8743-225C22AA6F59}"/>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97B1C416-5801-6542-B039-CA3F1EBC62C5}"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sp>
        <p:nvSpPr>
          <p:cNvPr id="17" name="Text Placeholder 16"/>
          <p:cNvSpPr>
            <a:spLocks noGrp="1"/>
          </p:cNvSpPr>
          <p:nvPr>
            <p:ph type="body" sz="quarter" idx="10"/>
          </p:nvPr>
        </p:nvSpPr>
        <p:spPr>
          <a:xfrm>
            <a:off x="860867" y="2118266"/>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
        <p:nvSpPr>
          <p:cNvPr id="2" name="Title 1"/>
          <p:cNvSpPr>
            <a:spLocks noGrp="1"/>
          </p:cNvSpPr>
          <p:nvPr>
            <p:ph type="title"/>
          </p:nvPr>
        </p:nvSpPr>
        <p:spPr/>
        <p:txBody>
          <a:bodyPr/>
          <a:lstStyle>
            <a:lvl1pPr>
              <a:lnSpc>
                <a:spcPct val="90000"/>
              </a:lnSpc>
              <a:defRPr>
                <a:solidFill>
                  <a:schemeClr val="accent3">
                    <a:lumMod val="20000"/>
                    <a:lumOff val="80000"/>
                  </a:schemeClr>
                </a:solidFill>
              </a:defRPr>
            </a:lvl1pPr>
          </a:lstStyle>
          <a:p>
            <a:r>
              <a:rPr lang="en-GB"/>
              <a:t>Click to edit Master title style</a:t>
            </a:r>
            <a:endParaRPr lang="en-US" dirty="0"/>
          </a:p>
        </p:txBody>
      </p:sp>
      <p:sp>
        <p:nvSpPr>
          <p:cNvPr id="18" name="Text Placeholder 16"/>
          <p:cNvSpPr>
            <a:spLocks noGrp="1"/>
          </p:cNvSpPr>
          <p:nvPr>
            <p:ph type="body" sz="quarter" idx="11"/>
          </p:nvPr>
        </p:nvSpPr>
        <p:spPr>
          <a:xfrm>
            <a:off x="3544256" y="2115356"/>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
        <p:nvSpPr>
          <p:cNvPr id="21" name="Text Placeholder 16"/>
          <p:cNvSpPr>
            <a:spLocks noGrp="1"/>
          </p:cNvSpPr>
          <p:nvPr>
            <p:ph type="body" sz="quarter" idx="12"/>
          </p:nvPr>
        </p:nvSpPr>
        <p:spPr>
          <a:xfrm>
            <a:off x="6255057" y="2121581"/>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Tree>
    <p:extLst>
      <p:ext uri="{BB962C8B-B14F-4D97-AF65-F5344CB8AC3E}">
        <p14:creationId xmlns:p14="http://schemas.microsoft.com/office/powerpoint/2010/main" val="420847430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Quotes layout">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DA521A3B-C4C6-E04F-B898-EDDF9A88FAE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a:extLst>
              <a:ext uri="{FF2B5EF4-FFF2-40B4-BE49-F238E27FC236}">
                <a16:creationId xmlns:a16="http://schemas.microsoft.com/office/drawing/2014/main" id="{F939A3E2-A6CB-1D4C-A23A-E0FBF720BE6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3">
            <a:extLst>
              <a:ext uri="{FF2B5EF4-FFF2-40B4-BE49-F238E27FC236}">
                <a16:creationId xmlns:a16="http://schemas.microsoft.com/office/drawing/2014/main" id="{B9C96C3A-555C-9E49-8522-2A52C1846C8F}"/>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064A859E-3B6F-4140-9E21-90BB7E81B5CC}"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sp>
        <p:nvSpPr>
          <p:cNvPr id="2" name="Title 1"/>
          <p:cNvSpPr>
            <a:spLocks noGrp="1"/>
          </p:cNvSpPr>
          <p:nvPr>
            <p:ph type="title"/>
          </p:nvPr>
        </p:nvSpPr>
        <p:spPr/>
        <p:txBody>
          <a:bodyPr/>
          <a:lstStyle>
            <a:lvl1pPr>
              <a:lnSpc>
                <a:spcPct val="90000"/>
              </a:lnSpc>
              <a:defRPr baseline="0">
                <a:solidFill>
                  <a:schemeClr val="accent3">
                    <a:lumMod val="20000"/>
                    <a:lumOff val="80000"/>
                  </a:schemeClr>
                </a:solidFill>
              </a:defRPr>
            </a:lvl1pPr>
          </a:lstStyle>
          <a:p>
            <a:r>
              <a:rPr lang="en-GB"/>
              <a:t>Click to edit Master title style</a:t>
            </a:r>
            <a:endParaRPr lang="en-US" dirty="0"/>
          </a:p>
        </p:txBody>
      </p:sp>
      <p:sp>
        <p:nvSpPr>
          <p:cNvPr id="14" name="Text Placeholder 6"/>
          <p:cNvSpPr>
            <a:spLocks noGrp="1"/>
          </p:cNvSpPr>
          <p:nvPr>
            <p:ph type="body" sz="quarter" idx="11"/>
          </p:nvPr>
        </p:nvSpPr>
        <p:spPr>
          <a:xfrm>
            <a:off x="323850" y="1329929"/>
            <a:ext cx="8496300" cy="3294459"/>
          </a:xfrm>
          <a:prstGeom prst="rect">
            <a:avLst/>
          </a:prstGeom>
        </p:spPr>
        <p:txBody>
          <a:bodyPr/>
          <a:lstStyle>
            <a:lvl1pPr marL="0" indent="0">
              <a:buFont typeface="Arial"/>
              <a:buNone/>
              <a:defRPr sz="2800" baseline="0">
                <a:solidFill>
                  <a:schemeClr val="bg2"/>
                </a:solidFill>
                <a:latin typeface="Arial"/>
                <a:cs typeface="Arial"/>
              </a:defRPr>
            </a:lvl1pPr>
          </a:lstStyle>
          <a:p>
            <a:pPr lvl="0"/>
            <a:r>
              <a:rPr lang="en-GB"/>
              <a:t>Click to edit Master text styles</a:t>
            </a:r>
          </a:p>
        </p:txBody>
      </p:sp>
      <p:sp>
        <p:nvSpPr>
          <p:cNvPr id="16" name="Text Placeholder 7"/>
          <p:cNvSpPr>
            <a:spLocks noGrp="1"/>
          </p:cNvSpPr>
          <p:nvPr>
            <p:ph type="body" sz="quarter" idx="12"/>
          </p:nvPr>
        </p:nvSpPr>
        <p:spPr>
          <a:xfrm>
            <a:off x="323528" y="4407954"/>
            <a:ext cx="8496622" cy="432458"/>
          </a:xfrm>
          <a:prstGeom prst="rect">
            <a:avLst/>
          </a:prstGeom>
        </p:spPr>
        <p:txBody>
          <a:bodyPr anchor="b"/>
          <a:lstStyle>
            <a:lvl1pPr marL="0" indent="0" algn="r">
              <a:spcBef>
                <a:spcPts val="0"/>
              </a:spcBef>
              <a:buNone/>
              <a:defRPr sz="15000">
                <a:solidFill>
                  <a:srgbClr val="FFFFFF"/>
                </a:solidFill>
                <a:latin typeface="Arial"/>
                <a:cs typeface="Arial"/>
              </a:defRPr>
            </a:lvl1pPr>
          </a:lstStyle>
          <a:p>
            <a:pPr lvl="0"/>
            <a:r>
              <a:rPr lang="en-GB"/>
              <a:t>Click to edit Master text styles</a:t>
            </a:r>
          </a:p>
        </p:txBody>
      </p:sp>
    </p:spTree>
    <p:extLst>
      <p:ext uri="{BB962C8B-B14F-4D97-AF65-F5344CB8AC3E}">
        <p14:creationId xmlns:p14="http://schemas.microsoft.com/office/powerpoint/2010/main" val="314151604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ogo Slid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lnSpc>
                <a:spcPct val="90000"/>
              </a:lnSpc>
              <a:defRPr sz="4000"/>
            </a:lvl1pPr>
          </a:lstStyle>
          <a:p>
            <a:r>
              <a:rPr lang="en-GB"/>
              <a:t>Click to edit Master title style</a:t>
            </a:r>
            <a:endParaRPr lang="en-US" dirty="0"/>
          </a:p>
        </p:txBody>
      </p:sp>
      <p:sp>
        <p:nvSpPr>
          <p:cNvPr id="4" name="Picture Placeholder 3"/>
          <p:cNvSpPr>
            <a:spLocks noGrp="1"/>
          </p:cNvSpPr>
          <p:nvPr>
            <p:ph type="pic" sz="quarter" idx="10"/>
          </p:nvPr>
        </p:nvSpPr>
        <p:spPr>
          <a:xfrm>
            <a:off x="539552" y="1720819"/>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
        <p:nvSpPr>
          <p:cNvPr id="9" name="Picture Placeholder 3"/>
          <p:cNvSpPr>
            <a:spLocks noGrp="1"/>
          </p:cNvSpPr>
          <p:nvPr>
            <p:ph type="pic" sz="quarter" idx="15"/>
          </p:nvPr>
        </p:nvSpPr>
        <p:spPr>
          <a:xfrm>
            <a:off x="2627784" y="1720819"/>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
        <p:nvSpPr>
          <p:cNvPr id="10" name="Picture Placeholder 3"/>
          <p:cNvSpPr>
            <a:spLocks noGrp="1"/>
          </p:cNvSpPr>
          <p:nvPr>
            <p:ph type="pic" sz="quarter" idx="16"/>
          </p:nvPr>
        </p:nvSpPr>
        <p:spPr>
          <a:xfrm>
            <a:off x="4788024" y="1720819"/>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
        <p:nvSpPr>
          <p:cNvPr id="11" name="Picture Placeholder 3"/>
          <p:cNvSpPr>
            <a:spLocks noGrp="1"/>
          </p:cNvSpPr>
          <p:nvPr>
            <p:ph type="pic" sz="quarter" idx="17"/>
          </p:nvPr>
        </p:nvSpPr>
        <p:spPr>
          <a:xfrm>
            <a:off x="6876256" y="1720819"/>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
        <p:nvSpPr>
          <p:cNvPr id="12" name="Picture Placeholder 3"/>
          <p:cNvSpPr>
            <a:spLocks noGrp="1"/>
          </p:cNvSpPr>
          <p:nvPr>
            <p:ph type="pic" sz="quarter" idx="18"/>
          </p:nvPr>
        </p:nvSpPr>
        <p:spPr>
          <a:xfrm>
            <a:off x="539552" y="3088971"/>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
        <p:nvSpPr>
          <p:cNvPr id="13" name="Picture Placeholder 3"/>
          <p:cNvSpPr>
            <a:spLocks noGrp="1"/>
          </p:cNvSpPr>
          <p:nvPr>
            <p:ph type="pic" sz="quarter" idx="19"/>
          </p:nvPr>
        </p:nvSpPr>
        <p:spPr>
          <a:xfrm>
            <a:off x="2627784" y="3088971"/>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
        <p:nvSpPr>
          <p:cNvPr id="14" name="Picture Placeholder 3"/>
          <p:cNvSpPr>
            <a:spLocks noGrp="1"/>
          </p:cNvSpPr>
          <p:nvPr>
            <p:ph type="pic" sz="quarter" idx="20"/>
          </p:nvPr>
        </p:nvSpPr>
        <p:spPr>
          <a:xfrm>
            <a:off x="4788024" y="3088971"/>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
        <p:nvSpPr>
          <p:cNvPr id="15" name="Picture Placeholder 3"/>
          <p:cNvSpPr>
            <a:spLocks noGrp="1"/>
          </p:cNvSpPr>
          <p:nvPr>
            <p:ph type="pic" sz="quarter" idx="21"/>
          </p:nvPr>
        </p:nvSpPr>
        <p:spPr>
          <a:xfrm>
            <a:off x="6876256" y="3088971"/>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Tree>
    <p:extLst>
      <p:ext uri="{BB962C8B-B14F-4D97-AF65-F5344CB8AC3E}">
        <p14:creationId xmlns:p14="http://schemas.microsoft.com/office/powerpoint/2010/main" val="294165742"/>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nd Imag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lnSpc>
                <a:spcPct val="90000"/>
              </a:lnSpc>
              <a:defRPr/>
            </a:lvl1pPr>
          </a:lstStyle>
          <a:p>
            <a:r>
              <a:rPr lang="en-GB"/>
              <a:t>Click to edit Master title style</a:t>
            </a:r>
            <a:endParaRPr lang="en-US" dirty="0"/>
          </a:p>
        </p:txBody>
      </p:sp>
      <p:sp>
        <p:nvSpPr>
          <p:cNvPr id="4" name="Text Placeholder 3"/>
          <p:cNvSpPr>
            <a:spLocks noGrp="1"/>
          </p:cNvSpPr>
          <p:nvPr>
            <p:ph type="body" sz="quarter" idx="10"/>
          </p:nvPr>
        </p:nvSpPr>
        <p:spPr>
          <a:xfrm>
            <a:off x="266528" y="1664814"/>
            <a:ext cx="4753223" cy="2851624"/>
          </a:xfrm>
        </p:spPr>
        <p:txBody>
          <a:bodyPr lIns="0"/>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6" name="Picture Placeholder 5"/>
          <p:cNvSpPr>
            <a:spLocks noGrp="1"/>
          </p:cNvSpPr>
          <p:nvPr>
            <p:ph type="pic" sz="quarter" idx="11"/>
          </p:nvPr>
        </p:nvSpPr>
        <p:spPr>
          <a:xfrm>
            <a:off x="5292080" y="1664814"/>
            <a:ext cx="3585220" cy="2851624"/>
          </a:xfrm>
        </p:spPr>
        <p:txBody>
          <a:bodyPr rtlCol="0">
            <a:normAutofit/>
          </a:bodyPr>
          <a:lstStyle>
            <a:lvl1pPr marL="0" indent="0">
              <a:buNone/>
              <a:defRPr sz="2400" baseline="0"/>
            </a:lvl1pPr>
          </a:lstStyle>
          <a:p>
            <a:pPr lvl="0"/>
            <a:r>
              <a:rPr lang="en-GB" noProof="0"/>
              <a:t>Click icon to add picture</a:t>
            </a:r>
            <a:endParaRPr lang="en-US" noProof="0" dirty="0"/>
          </a:p>
        </p:txBody>
      </p:sp>
    </p:spTree>
    <p:extLst>
      <p:ext uri="{BB962C8B-B14F-4D97-AF65-F5344CB8AC3E}">
        <p14:creationId xmlns:p14="http://schemas.microsoft.com/office/powerpoint/2010/main" val="872073157"/>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Imag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GB"/>
              <a:t>Click to edit Master title style</a:t>
            </a:r>
            <a:endParaRPr lang="en-US" dirty="0"/>
          </a:p>
        </p:txBody>
      </p:sp>
      <p:sp>
        <p:nvSpPr>
          <p:cNvPr id="6" name="Picture Placeholder 5"/>
          <p:cNvSpPr>
            <a:spLocks noGrp="1"/>
          </p:cNvSpPr>
          <p:nvPr>
            <p:ph type="pic" sz="quarter" idx="11"/>
          </p:nvPr>
        </p:nvSpPr>
        <p:spPr>
          <a:xfrm>
            <a:off x="255588" y="1486717"/>
            <a:ext cx="8621712" cy="3163445"/>
          </a:xfrm>
        </p:spPr>
        <p:txBody>
          <a:bodyPr rtlCol="0">
            <a:normAutofit/>
          </a:bodyPr>
          <a:lstStyle>
            <a:lvl1pPr marL="0" indent="0">
              <a:buNone/>
              <a:defRPr sz="2400" baseline="0"/>
            </a:lvl1pPr>
          </a:lstStyle>
          <a:p>
            <a:pPr lvl="0"/>
            <a:r>
              <a:rPr lang="en-GB" noProof="0"/>
              <a:t>Click icon to add picture</a:t>
            </a:r>
            <a:endParaRPr lang="en-US" noProof="0" dirty="0"/>
          </a:p>
        </p:txBody>
      </p:sp>
    </p:spTree>
    <p:extLst>
      <p:ext uri="{BB962C8B-B14F-4D97-AF65-F5344CB8AC3E}">
        <p14:creationId xmlns:p14="http://schemas.microsoft.com/office/powerpoint/2010/main" val="4281990349"/>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ntent slide layout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1ACD28-E736-7A47-A5A4-6D36FC53D743}"/>
              </a:ext>
              <a:ext uri="{C183D7F6-B498-43B3-948B-1728B52AA6E4}">
                <adec:decorative xmlns:adec="http://schemas.microsoft.com/office/drawing/2017/decorative" val="1"/>
              </a:ext>
            </a:extLst>
          </p:cNvPr>
          <p:cNvSpPr>
            <a:spLocks noChangeArrowheads="1"/>
          </p:cNvSpPr>
          <p:nvPr userDrawn="1"/>
        </p:nvSpPr>
        <p:spPr bwMode="auto">
          <a:xfrm>
            <a:off x="0" y="0"/>
            <a:ext cx="9144000" cy="5143500"/>
          </a:xfrm>
          <a:prstGeom prst="rect">
            <a:avLst/>
          </a:prstGeom>
          <a:solidFill>
            <a:srgbClr val="4D4F4D"/>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sz="1800">
              <a:solidFill>
                <a:schemeClr val="lt1"/>
              </a:solidFill>
              <a:latin typeface="+mn-lt"/>
              <a:ea typeface="+mn-ea"/>
            </a:endParaRPr>
          </a:p>
        </p:txBody>
      </p:sp>
      <p:sp>
        <p:nvSpPr>
          <p:cNvPr id="2" name="Title 1"/>
          <p:cNvSpPr>
            <a:spLocks noGrp="1"/>
          </p:cNvSpPr>
          <p:nvPr>
            <p:ph type="title"/>
          </p:nvPr>
        </p:nvSpPr>
        <p:spPr/>
        <p:txBody>
          <a:bodyPr>
            <a:noAutofit/>
          </a:bodyPr>
          <a:lstStyle>
            <a:lvl1pPr>
              <a:lnSpc>
                <a:spcPct val="90000"/>
              </a:lnSpc>
              <a:defRPr sz="4000" baseline="0"/>
            </a:lvl1pPr>
          </a:lstStyle>
          <a:p>
            <a:r>
              <a:rPr lang="en-GB"/>
              <a:t>Click to edit Master title style</a:t>
            </a:r>
            <a:endParaRPr lang="en-US" dirty="0"/>
          </a:p>
        </p:txBody>
      </p:sp>
      <p:sp>
        <p:nvSpPr>
          <p:cNvPr id="9" name="TextBox 8">
            <a:extLst>
              <a:ext uri="{FF2B5EF4-FFF2-40B4-BE49-F238E27FC236}">
                <a16:creationId xmlns:a16="http://schemas.microsoft.com/office/drawing/2014/main" id="{970822CA-5092-1B42-8C1C-B41ED35AA8B9}"/>
              </a:ext>
            </a:extLst>
          </p:cNvPr>
          <p:cNvSpPr txBox="1"/>
          <p:nvPr userDrawn="1"/>
        </p:nvSpPr>
        <p:spPr>
          <a:xfrm>
            <a:off x="269875" y="1497013"/>
            <a:ext cx="8496300" cy="2308225"/>
          </a:xfrm>
          <a:prstGeom prst="rect">
            <a:avLst/>
          </a:prstGeom>
          <a:noFill/>
        </p:spPr>
        <p:txBody>
          <a:bodyPr lIns="0">
            <a:spAutoFit/>
          </a:bodyPr>
          <a:lstStyle/>
          <a:p>
            <a:pPr fontAlgn="auto">
              <a:spcBef>
                <a:spcPts val="0"/>
              </a:spcBef>
              <a:spcAft>
                <a:spcPts val="0"/>
              </a:spcAft>
              <a:defRPr/>
            </a:pPr>
            <a:r>
              <a:rPr lang="en-US" sz="2800" b="1" dirty="0">
                <a:solidFill>
                  <a:srgbClr val="FFFFFF"/>
                </a:solidFill>
                <a:latin typeface="+mn-lt"/>
                <a:ea typeface="+mn-ea"/>
              </a:rPr>
              <a:t>Business Disability Forum</a:t>
            </a:r>
          </a:p>
          <a:p>
            <a:pPr fontAlgn="auto">
              <a:spcBef>
                <a:spcPts val="0"/>
              </a:spcBef>
              <a:spcAft>
                <a:spcPts val="0"/>
              </a:spcAft>
              <a:defRPr/>
            </a:pPr>
            <a:r>
              <a:rPr lang="en-US" sz="2200" dirty="0" err="1">
                <a:solidFill>
                  <a:srgbClr val="FFFFFF"/>
                </a:solidFill>
                <a:latin typeface="+mn-lt"/>
                <a:ea typeface="+mn-ea"/>
              </a:rPr>
              <a:t>businessdisabilityforum.org.uk</a:t>
            </a:r>
            <a:endParaRPr lang="en-US" sz="2200" dirty="0">
              <a:solidFill>
                <a:srgbClr val="FFFFFF"/>
              </a:solidFill>
              <a:latin typeface="+mn-lt"/>
              <a:ea typeface="+mn-ea"/>
            </a:endParaRPr>
          </a:p>
          <a:p>
            <a:pPr fontAlgn="auto">
              <a:spcBef>
                <a:spcPts val="0"/>
              </a:spcBef>
              <a:spcAft>
                <a:spcPts val="0"/>
              </a:spcAft>
              <a:defRPr/>
            </a:pP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E: </a:t>
            </a:r>
            <a:r>
              <a:rPr lang="en-US" sz="2200" dirty="0" err="1">
                <a:solidFill>
                  <a:srgbClr val="FFFFFF"/>
                </a:solidFill>
                <a:latin typeface="+mn-lt"/>
                <a:ea typeface="+mn-ea"/>
              </a:rPr>
              <a:t>enquiries@businessdisabilityforum.org.uk</a:t>
            </a: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T:  020 7403 3020</a:t>
            </a:r>
          </a:p>
          <a:p>
            <a:pPr fontAlgn="auto">
              <a:spcBef>
                <a:spcPts val="0"/>
              </a:spcBef>
              <a:spcAft>
                <a:spcPts val="0"/>
              </a:spcAft>
              <a:defRPr/>
            </a:pPr>
            <a:endParaRPr lang="en-GB" spc="-150" dirty="0">
              <a:solidFill>
                <a:srgbClr val="FFFFFF"/>
              </a:solidFill>
              <a:latin typeface="Arial"/>
              <a:ea typeface="+mn-ea"/>
              <a:cs typeface="Arial"/>
            </a:endParaRPr>
          </a:p>
        </p:txBody>
      </p:sp>
      <p:pic>
        <p:nvPicPr>
          <p:cNvPr id="7" name="Picture 6">
            <a:extLst>
              <a:ext uri="{FF2B5EF4-FFF2-40B4-BE49-F238E27FC236}">
                <a16:creationId xmlns:a16="http://schemas.microsoft.com/office/drawing/2014/main" id="{3C98C923-AA31-CF4D-B26D-12C05F828463}"/>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269875" y="3917950"/>
            <a:ext cx="1348613" cy="947133"/>
          </a:xfrm>
          <a:prstGeom prst="rect">
            <a:avLst/>
          </a:prstGeom>
        </p:spPr>
      </p:pic>
    </p:spTree>
    <p:extLst>
      <p:ext uri="{BB962C8B-B14F-4D97-AF65-F5344CB8AC3E}">
        <p14:creationId xmlns:p14="http://schemas.microsoft.com/office/powerpoint/2010/main" val="1943982989"/>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ntent slide layout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1ACD28-E736-7A47-A5A4-6D36FC53D743}"/>
              </a:ext>
              <a:ext uri="{C183D7F6-B498-43B3-948B-1728B52AA6E4}">
                <adec:decorative xmlns:adec="http://schemas.microsoft.com/office/drawing/2017/decorative" val="1"/>
              </a:ext>
            </a:extLst>
          </p:cNvPr>
          <p:cNvSpPr>
            <a:spLocks noChangeArrowheads="1"/>
          </p:cNvSpPr>
          <p:nvPr userDrawn="1"/>
        </p:nvSpPr>
        <p:spPr bwMode="auto">
          <a:xfrm>
            <a:off x="0" y="0"/>
            <a:ext cx="9144000" cy="5143500"/>
          </a:xfrm>
          <a:prstGeom prst="rect">
            <a:avLst/>
          </a:prstGeom>
          <a:solidFill>
            <a:srgbClr val="4D4F4D"/>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sz="1800">
              <a:solidFill>
                <a:schemeClr val="lt1"/>
              </a:solidFill>
              <a:latin typeface="+mn-lt"/>
              <a:ea typeface="+mn-ea"/>
            </a:endParaRPr>
          </a:p>
        </p:txBody>
      </p:sp>
      <p:sp>
        <p:nvSpPr>
          <p:cNvPr id="6" name="TextBox 5">
            <a:extLst>
              <a:ext uri="{FF2B5EF4-FFF2-40B4-BE49-F238E27FC236}">
                <a16:creationId xmlns:a16="http://schemas.microsoft.com/office/drawing/2014/main" id="{85237265-C048-984B-8DD3-ED071776107D}"/>
              </a:ext>
            </a:extLst>
          </p:cNvPr>
          <p:cNvSpPr txBox="1"/>
          <p:nvPr userDrawn="1"/>
        </p:nvSpPr>
        <p:spPr>
          <a:xfrm>
            <a:off x="269875" y="1497013"/>
            <a:ext cx="8496300" cy="1878012"/>
          </a:xfrm>
          <a:prstGeom prst="rect">
            <a:avLst/>
          </a:prstGeom>
          <a:noFill/>
        </p:spPr>
        <p:txBody>
          <a:bodyPr lIns="0">
            <a:spAutoFit/>
          </a:bodyPr>
          <a:lstStyle/>
          <a:p>
            <a:pPr fontAlgn="auto">
              <a:spcBef>
                <a:spcPts val="0"/>
              </a:spcBef>
              <a:spcAft>
                <a:spcPts val="0"/>
              </a:spcAft>
              <a:defRPr/>
            </a:pPr>
            <a:r>
              <a:rPr lang="en-US" sz="2800" b="1" dirty="0">
                <a:solidFill>
                  <a:srgbClr val="FFFFFF"/>
                </a:solidFill>
                <a:latin typeface="+mn-lt"/>
                <a:ea typeface="+mn-ea"/>
              </a:rPr>
              <a:t>Business Disability Forum</a:t>
            </a:r>
          </a:p>
          <a:p>
            <a:pPr fontAlgn="auto">
              <a:spcBef>
                <a:spcPts val="0"/>
              </a:spcBef>
              <a:spcAft>
                <a:spcPts val="0"/>
              </a:spcAft>
              <a:defRPr/>
            </a:pPr>
            <a:r>
              <a:rPr lang="en-US" sz="2200" dirty="0" err="1">
                <a:solidFill>
                  <a:srgbClr val="FFFFFF"/>
                </a:solidFill>
                <a:latin typeface="+mn-lt"/>
                <a:ea typeface="+mn-ea"/>
              </a:rPr>
              <a:t>businessdisabilityforum.org.uk</a:t>
            </a:r>
            <a:endParaRPr lang="en-US" sz="2200" dirty="0">
              <a:solidFill>
                <a:srgbClr val="FFFFFF"/>
              </a:solidFill>
              <a:latin typeface="+mn-lt"/>
              <a:ea typeface="+mn-ea"/>
            </a:endParaRPr>
          </a:p>
          <a:p>
            <a:pPr fontAlgn="auto">
              <a:spcBef>
                <a:spcPts val="0"/>
              </a:spcBef>
              <a:spcAft>
                <a:spcPts val="0"/>
              </a:spcAft>
              <a:defRPr/>
            </a:pP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E: </a:t>
            </a:r>
          </a:p>
          <a:p>
            <a:pPr fontAlgn="auto">
              <a:spcBef>
                <a:spcPts val="0"/>
              </a:spcBef>
              <a:spcAft>
                <a:spcPts val="0"/>
              </a:spcAft>
              <a:defRPr/>
            </a:pPr>
            <a:r>
              <a:rPr lang="en-US" sz="2200" dirty="0">
                <a:solidFill>
                  <a:srgbClr val="FFFFFF"/>
                </a:solidFill>
                <a:latin typeface="+mn-lt"/>
                <a:ea typeface="+mn-ea"/>
              </a:rPr>
              <a:t>T:  </a:t>
            </a:r>
            <a:endParaRPr lang="en-GB" spc="-150" dirty="0">
              <a:solidFill>
                <a:srgbClr val="FFFFFF"/>
              </a:solidFill>
              <a:latin typeface="Arial"/>
              <a:ea typeface="+mn-ea"/>
              <a:cs typeface="Arial"/>
            </a:endParaRPr>
          </a:p>
        </p:txBody>
      </p:sp>
      <p:sp>
        <p:nvSpPr>
          <p:cNvPr id="7" name="Text Placeholder 16">
            <a:extLst>
              <a:ext uri="{FF2B5EF4-FFF2-40B4-BE49-F238E27FC236}">
                <a16:creationId xmlns:a16="http://schemas.microsoft.com/office/drawing/2014/main" id="{C749BCC2-BF64-6C41-9014-92428B744AD8}"/>
              </a:ext>
            </a:extLst>
          </p:cNvPr>
          <p:cNvSpPr>
            <a:spLocks noGrp="1"/>
          </p:cNvSpPr>
          <p:nvPr>
            <p:ph type="body" sz="quarter" idx="11"/>
          </p:nvPr>
        </p:nvSpPr>
        <p:spPr>
          <a:xfrm>
            <a:off x="618984" y="2665065"/>
            <a:ext cx="8247644" cy="301904"/>
          </a:xfrm>
        </p:spPr>
        <p:txBody>
          <a:bodyPr lIns="0" tIns="0">
            <a:noAutofit/>
          </a:bodyPr>
          <a:lstStyle>
            <a:lvl1pPr marL="0" indent="0">
              <a:lnSpc>
                <a:spcPct val="90000"/>
              </a:lnSpc>
              <a:buNone/>
              <a:defRPr sz="2200" b="0" baseline="0">
                <a:solidFill>
                  <a:srgbClr val="FFFFFF"/>
                </a:solidFill>
                <a:latin typeface="Arial"/>
                <a:cs typeface="Arial"/>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
        <p:nvSpPr>
          <p:cNvPr id="8" name="Text Placeholder 16">
            <a:extLst>
              <a:ext uri="{FF2B5EF4-FFF2-40B4-BE49-F238E27FC236}">
                <a16:creationId xmlns:a16="http://schemas.microsoft.com/office/drawing/2014/main" id="{4EB8A2AE-D087-8D4B-914C-EBF8777333C5}"/>
              </a:ext>
            </a:extLst>
          </p:cNvPr>
          <p:cNvSpPr>
            <a:spLocks noGrp="1"/>
          </p:cNvSpPr>
          <p:nvPr>
            <p:ph type="body" sz="quarter" idx="12"/>
          </p:nvPr>
        </p:nvSpPr>
        <p:spPr>
          <a:xfrm>
            <a:off x="621431" y="2998898"/>
            <a:ext cx="8244757" cy="304255"/>
          </a:xfrm>
        </p:spPr>
        <p:txBody>
          <a:bodyPr lIns="0" tIns="0">
            <a:noAutofit/>
          </a:bodyPr>
          <a:lstStyle>
            <a:lvl1pPr marL="0" indent="0">
              <a:lnSpc>
                <a:spcPct val="90000"/>
              </a:lnSpc>
              <a:buNone/>
              <a:defRPr sz="2200" b="0" baseline="0">
                <a:solidFill>
                  <a:srgbClr val="FFFFFF"/>
                </a:solidFill>
                <a:latin typeface="Arial"/>
                <a:cs typeface="Arial"/>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
        <p:nvSpPr>
          <p:cNvPr id="2" name="Title 1"/>
          <p:cNvSpPr>
            <a:spLocks noGrp="1"/>
          </p:cNvSpPr>
          <p:nvPr>
            <p:ph type="title"/>
          </p:nvPr>
        </p:nvSpPr>
        <p:spPr/>
        <p:txBody>
          <a:bodyPr>
            <a:noAutofit/>
          </a:bodyPr>
          <a:lstStyle>
            <a:lvl1pPr>
              <a:lnSpc>
                <a:spcPct val="90000"/>
              </a:lnSpc>
              <a:defRPr sz="4000" baseline="0"/>
            </a:lvl1pPr>
          </a:lstStyle>
          <a:p>
            <a:r>
              <a:rPr lang="en-GB"/>
              <a:t>Click to edit Master title style</a:t>
            </a:r>
            <a:endParaRPr lang="en-US" dirty="0"/>
          </a:p>
        </p:txBody>
      </p:sp>
      <p:pic>
        <p:nvPicPr>
          <p:cNvPr id="10" name="Picture 9">
            <a:extLst>
              <a:ext uri="{FF2B5EF4-FFF2-40B4-BE49-F238E27FC236}">
                <a16:creationId xmlns:a16="http://schemas.microsoft.com/office/drawing/2014/main" id="{3CABAED7-34EA-9E41-A6CD-D26FF4390933}"/>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269875" y="3917950"/>
            <a:ext cx="1348613" cy="947133"/>
          </a:xfrm>
          <a:prstGeom prst="rect">
            <a:avLst/>
          </a:prstGeom>
        </p:spPr>
      </p:pic>
    </p:spTree>
    <p:extLst>
      <p:ext uri="{BB962C8B-B14F-4D97-AF65-F5344CB8AC3E}">
        <p14:creationId xmlns:p14="http://schemas.microsoft.com/office/powerpoint/2010/main" val="57151856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tandard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990EC351-7981-A146-BE4B-3CCE6BB0247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t="25240"/>
          <a:stretch>
            <a:fillRect/>
          </a:stretch>
        </p:blipFill>
        <p:spPr bwMode="auto">
          <a:xfrm>
            <a:off x="0" y="3681413"/>
            <a:ext cx="914400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9CA27CCE-13A9-B941-8638-B101DFB75739}"/>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2511071"/>
            <a:ext cx="8064896" cy="857250"/>
          </a:xfrm>
        </p:spPr>
        <p:txBody>
          <a:bodyPr/>
          <a:lstStyle>
            <a:lvl1pPr>
              <a:lnSpc>
                <a:spcPct val="90000"/>
              </a:lnSpc>
              <a:defRPr baseline="0">
                <a:solidFill>
                  <a:schemeClr val="tx1"/>
                </a:solidFill>
              </a:defRPr>
            </a:lvl1pPr>
          </a:lstStyle>
          <a:p>
            <a:r>
              <a:rPr lang="en-GB" dirty="0"/>
              <a:t>Click to edit Master title style</a:t>
            </a:r>
            <a:endParaRPr lang="en-US" dirty="0"/>
          </a:p>
        </p:txBody>
      </p:sp>
      <p:sp>
        <p:nvSpPr>
          <p:cNvPr id="10" name="Text Placeholder 19"/>
          <p:cNvSpPr>
            <a:spLocks noGrp="1"/>
          </p:cNvSpPr>
          <p:nvPr>
            <p:ph type="body" sz="quarter" idx="11"/>
          </p:nvPr>
        </p:nvSpPr>
        <p:spPr>
          <a:xfrm>
            <a:off x="261585" y="3969233"/>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dirty="0"/>
              <a:t>Click to edit Master text styles</a:t>
            </a:r>
          </a:p>
        </p:txBody>
      </p:sp>
      <p:sp>
        <p:nvSpPr>
          <p:cNvPr id="11" name="Text Placeholder 21"/>
          <p:cNvSpPr>
            <a:spLocks noGrp="1"/>
          </p:cNvSpPr>
          <p:nvPr>
            <p:ph type="body" sz="quarter" idx="12"/>
          </p:nvPr>
        </p:nvSpPr>
        <p:spPr>
          <a:xfrm>
            <a:off x="261583" y="4420523"/>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dirty="0"/>
              <a:t>Click to edit Master text styles</a:t>
            </a:r>
          </a:p>
        </p:txBody>
      </p:sp>
      <p:pic>
        <p:nvPicPr>
          <p:cNvPr id="9" name="Picture 8" descr="Business Disability Forum logo.">
            <a:extLst>
              <a:ext uri="{FF2B5EF4-FFF2-40B4-BE49-F238E27FC236}">
                <a16:creationId xmlns:a16="http://schemas.microsoft.com/office/drawing/2014/main" id="{A69E82D8-E840-8041-91A9-749C4395DB6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273709" y="817252"/>
            <a:ext cx="1741805" cy="1222761"/>
          </a:xfrm>
          <a:prstGeom prst="rect">
            <a:avLst/>
          </a:prstGeom>
        </p:spPr>
      </p:pic>
    </p:spTree>
    <p:extLst>
      <p:ext uri="{BB962C8B-B14F-4D97-AF65-F5344CB8AC3E}">
        <p14:creationId xmlns:p14="http://schemas.microsoft.com/office/powerpoint/2010/main" val="167565266"/>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sability Standard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50915420-8F74-9943-8B19-529C3DAD598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t="25240"/>
          <a:stretch>
            <a:fillRect/>
          </a:stretch>
        </p:blipFill>
        <p:spPr bwMode="auto">
          <a:xfrm>
            <a:off x="0" y="3681413"/>
            <a:ext cx="914400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8BB7F4C0-D072-8A44-B20D-E56F8B079B8A}"/>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2511071"/>
            <a:ext cx="8064896" cy="857250"/>
          </a:xfrm>
        </p:spPr>
        <p:txBody>
          <a:bodyPr/>
          <a:lstStyle>
            <a:lvl1pPr>
              <a:lnSpc>
                <a:spcPct val="90000"/>
              </a:lnSpc>
              <a:defRPr baseline="0">
                <a:solidFill>
                  <a:schemeClr val="tx1"/>
                </a:solidFill>
              </a:defRPr>
            </a:lvl1pPr>
          </a:lstStyle>
          <a:p>
            <a:r>
              <a:rPr lang="en-GB" dirty="0"/>
              <a:t>Click to edit Master title style</a:t>
            </a:r>
            <a:endParaRPr lang="en-US" dirty="0"/>
          </a:p>
        </p:txBody>
      </p:sp>
      <p:sp>
        <p:nvSpPr>
          <p:cNvPr id="10" name="Text Placeholder 19"/>
          <p:cNvSpPr>
            <a:spLocks noGrp="1"/>
          </p:cNvSpPr>
          <p:nvPr>
            <p:ph type="body" sz="quarter" idx="11"/>
          </p:nvPr>
        </p:nvSpPr>
        <p:spPr>
          <a:xfrm>
            <a:off x="261585" y="3969233"/>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11" name="Text Placeholder 21"/>
          <p:cNvSpPr>
            <a:spLocks noGrp="1"/>
          </p:cNvSpPr>
          <p:nvPr>
            <p:ph type="body" sz="quarter" idx="12"/>
          </p:nvPr>
        </p:nvSpPr>
        <p:spPr>
          <a:xfrm>
            <a:off x="261583" y="4420523"/>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8" name="Picture 7" descr="Business Disability Forum - Disability Standard">
            <a:extLst>
              <a:ext uri="{FF2B5EF4-FFF2-40B4-BE49-F238E27FC236}">
                <a16:creationId xmlns:a16="http://schemas.microsoft.com/office/drawing/2014/main" id="{15210B67-4950-B14C-A7B8-461C6EAAB82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877888"/>
            <a:ext cx="1647825" cy="1128919"/>
          </a:xfrm>
          <a:prstGeom prst="rect">
            <a:avLst/>
          </a:prstGeom>
        </p:spPr>
      </p:pic>
    </p:spTree>
    <p:extLst>
      <p:ext uri="{BB962C8B-B14F-4D97-AF65-F5344CB8AC3E}">
        <p14:creationId xmlns:p14="http://schemas.microsoft.com/office/powerpoint/2010/main" val="2425202853"/>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ch Taskforce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858DD894-A34E-3C45-99AB-7748CE272FC8}"/>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t="25240"/>
          <a:stretch>
            <a:fillRect/>
          </a:stretch>
        </p:blipFill>
        <p:spPr bwMode="auto">
          <a:xfrm>
            <a:off x="0" y="3681413"/>
            <a:ext cx="914400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24E86F17-D2BF-D743-B7D6-F9763946244B}"/>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2511071"/>
            <a:ext cx="8064896" cy="857250"/>
          </a:xfrm>
        </p:spPr>
        <p:txBody>
          <a:bodyPr/>
          <a:lstStyle>
            <a:lvl1pPr>
              <a:lnSpc>
                <a:spcPct val="90000"/>
              </a:lnSpc>
              <a:defRPr baseline="0">
                <a:solidFill>
                  <a:schemeClr val="tx1"/>
                </a:solidFill>
              </a:defRPr>
            </a:lvl1pPr>
          </a:lstStyle>
          <a:p>
            <a:r>
              <a:rPr lang="en-GB"/>
              <a:t>Click to edit Master title style</a:t>
            </a:r>
            <a:endParaRPr lang="en-US" dirty="0"/>
          </a:p>
        </p:txBody>
      </p:sp>
      <p:sp>
        <p:nvSpPr>
          <p:cNvPr id="10" name="Text Placeholder 19"/>
          <p:cNvSpPr>
            <a:spLocks noGrp="1"/>
          </p:cNvSpPr>
          <p:nvPr>
            <p:ph type="body" sz="quarter" idx="11"/>
          </p:nvPr>
        </p:nvSpPr>
        <p:spPr>
          <a:xfrm>
            <a:off x="261585" y="3969233"/>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11" name="Text Placeholder 21"/>
          <p:cNvSpPr>
            <a:spLocks noGrp="1"/>
          </p:cNvSpPr>
          <p:nvPr>
            <p:ph type="body" sz="quarter" idx="12"/>
          </p:nvPr>
        </p:nvSpPr>
        <p:spPr>
          <a:xfrm>
            <a:off x="261583" y="4420523"/>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8" name="Picture 7" descr="Business Disability Forum, Techology Taskforce.">
            <a:extLst>
              <a:ext uri="{FF2B5EF4-FFF2-40B4-BE49-F238E27FC236}">
                <a16:creationId xmlns:a16="http://schemas.microsoft.com/office/drawing/2014/main" id="{57E3BE40-84F3-4448-BE31-068309AE16A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879475"/>
            <a:ext cx="1889125" cy="1122409"/>
          </a:xfrm>
          <a:prstGeom prst="rect">
            <a:avLst/>
          </a:prstGeom>
        </p:spPr>
      </p:pic>
    </p:spTree>
    <p:extLst>
      <p:ext uri="{BB962C8B-B14F-4D97-AF65-F5344CB8AC3E}">
        <p14:creationId xmlns:p14="http://schemas.microsoft.com/office/powerpoint/2010/main" val="49261925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ability Standard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F9A049A8-47A8-354D-8A1D-B598DF3CB77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7700"/>
            <a:ext cx="9144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4D5416EA-DAB0-AE41-8DCD-52E451C24FA7}"/>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1995686"/>
            <a:ext cx="8064896" cy="857250"/>
          </a:xfrm>
        </p:spPr>
        <p:txBody>
          <a:bodyPr/>
          <a:lstStyle>
            <a:lvl1pPr>
              <a:lnSpc>
                <a:spcPct val="90000"/>
              </a:lnSpc>
              <a:defRPr baseline="0">
                <a:solidFill>
                  <a:schemeClr val="tx1"/>
                </a:solidFill>
              </a:defRPr>
            </a:lvl1pPr>
          </a:lstStyle>
          <a:p>
            <a:r>
              <a:rPr lang="en-GB"/>
              <a:t>Click to edit Master title style</a:t>
            </a:r>
            <a:endParaRPr lang="en-US" dirty="0"/>
          </a:p>
        </p:txBody>
      </p:sp>
      <p:sp>
        <p:nvSpPr>
          <p:cNvPr id="10" name="Text Placeholder 19"/>
          <p:cNvSpPr>
            <a:spLocks noGrp="1"/>
          </p:cNvSpPr>
          <p:nvPr>
            <p:ph type="body" sz="quarter" idx="11"/>
          </p:nvPr>
        </p:nvSpPr>
        <p:spPr>
          <a:xfrm>
            <a:off x="261585" y="3651721"/>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11" name="Text Placeholder 21"/>
          <p:cNvSpPr>
            <a:spLocks noGrp="1"/>
          </p:cNvSpPr>
          <p:nvPr>
            <p:ph type="body" sz="quarter" idx="12"/>
          </p:nvPr>
        </p:nvSpPr>
        <p:spPr>
          <a:xfrm>
            <a:off x="261583" y="4103011"/>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4" name="Picture 3" descr="Business Disability Forum - Disability Standard">
            <a:extLst>
              <a:ext uri="{FF2B5EF4-FFF2-40B4-BE49-F238E27FC236}">
                <a16:creationId xmlns:a16="http://schemas.microsoft.com/office/drawing/2014/main" id="{F86E86E7-E91E-1540-955E-9C01BFC7A58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357188"/>
            <a:ext cx="1647825" cy="1128919"/>
          </a:xfrm>
          <a:prstGeom prst="rect">
            <a:avLst/>
          </a:prstGeom>
        </p:spPr>
      </p:pic>
    </p:spTree>
    <p:extLst>
      <p:ext uri="{BB962C8B-B14F-4D97-AF65-F5344CB8AC3E}">
        <p14:creationId xmlns:p14="http://schemas.microsoft.com/office/powerpoint/2010/main" val="1855026245"/>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resident's Group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364EED94-A67D-794E-85FB-6295D86B245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t="25240"/>
          <a:stretch>
            <a:fillRect/>
          </a:stretch>
        </p:blipFill>
        <p:spPr bwMode="auto">
          <a:xfrm>
            <a:off x="0" y="3681413"/>
            <a:ext cx="914400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61671D32-62FF-0C4A-B506-F4B01B40477F}"/>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2511071"/>
            <a:ext cx="8064896" cy="857250"/>
          </a:xfrm>
        </p:spPr>
        <p:txBody>
          <a:bodyPr/>
          <a:lstStyle>
            <a:lvl1pPr>
              <a:lnSpc>
                <a:spcPct val="90000"/>
              </a:lnSpc>
              <a:defRPr baseline="0">
                <a:solidFill>
                  <a:schemeClr val="tx1"/>
                </a:solidFill>
              </a:defRPr>
            </a:lvl1pPr>
          </a:lstStyle>
          <a:p>
            <a:r>
              <a:rPr lang="en-GB" dirty="0"/>
              <a:t>Click to edit Master title style</a:t>
            </a:r>
            <a:endParaRPr lang="en-US" dirty="0"/>
          </a:p>
        </p:txBody>
      </p:sp>
      <p:sp>
        <p:nvSpPr>
          <p:cNvPr id="10" name="Text Placeholder 19"/>
          <p:cNvSpPr>
            <a:spLocks noGrp="1"/>
          </p:cNvSpPr>
          <p:nvPr>
            <p:ph type="body" sz="quarter" idx="11"/>
          </p:nvPr>
        </p:nvSpPr>
        <p:spPr>
          <a:xfrm>
            <a:off x="261585" y="3969233"/>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dirty="0"/>
              <a:t>Click to edit Master text styles</a:t>
            </a:r>
          </a:p>
        </p:txBody>
      </p:sp>
      <p:sp>
        <p:nvSpPr>
          <p:cNvPr id="11" name="Text Placeholder 21"/>
          <p:cNvSpPr>
            <a:spLocks noGrp="1"/>
          </p:cNvSpPr>
          <p:nvPr>
            <p:ph type="body" sz="quarter" idx="12"/>
          </p:nvPr>
        </p:nvSpPr>
        <p:spPr>
          <a:xfrm>
            <a:off x="261583" y="4420523"/>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dirty="0"/>
              <a:t>Click to edit Master text styles</a:t>
            </a:r>
          </a:p>
        </p:txBody>
      </p:sp>
      <p:pic>
        <p:nvPicPr>
          <p:cNvPr id="8" name="Picture 7" descr="Business Disability Forum, Presidents Group.">
            <a:extLst>
              <a:ext uri="{FF2B5EF4-FFF2-40B4-BE49-F238E27FC236}">
                <a16:creationId xmlns:a16="http://schemas.microsoft.com/office/drawing/2014/main" id="{11581FC3-974F-194D-94F1-C5C34B97D0C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881063"/>
            <a:ext cx="1801812" cy="1160288"/>
          </a:xfrm>
          <a:prstGeom prst="rect">
            <a:avLst/>
          </a:prstGeom>
        </p:spPr>
      </p:pic>
    </p:spTree>
    <p:extLst>
      <p:ext uri="{BB962C8B-B14F-4D97-AF65-F5344CB8AC3E}">
        <p14:creationId xmlns:p14="http://schemas.microsoft.com/office/powerpoint/2010/main" val="438920611"/>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President's Group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364EED94-A67D-794E-85FB-6295D86B245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t="25240"/>
          <a:stretch>
            <a:fillRect/>
          </a:stretch>
        </p:blipFill>
        <p:spPr bwMode="auto">
          <a:xfrm>
            <a:off x="0" y="3681413"/>
            <a:ext cx="914400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61671D32-62FF-0C4A-B506-F4B01B40477F}"/>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2511071"/>
            <a:ext cx="8064896" cy="857250"/>
          </a:xfrm>
        </p:spPr>
        <p:txBody>
          <a:bodyPr/>
          <a:lstStyle>
            <a:lvl1pPr>
              <a:lnSpc>
                <a:spcPct val="90000"/>
              </a:lnSpc>
              <a:defRPr baseline="0">
                <a:solidFill>
                  <a:schemeClr val="tx1"/>
                </a:solidFill>
              </a:defRPr>
            </a:lvl1pPr>
          </a:lstStyle>
          <a:p>
            <a:r>
              <a:rPr lang="en-GB" dirty="0"/>
              <a:t>Click to edit Master title style</a:t>
            </a:r>
            <a:endParaRPr lang="en-US" dirty="0"/>
          </a:p>
        </p:txBody>
      </p:sp>
      <p:sp>
        <p:nvSpPr>
          <p:cNvPr id="10" name="Text Placeholder 19"/>
          <p:cNvSpPr>
            <a:spLocks noGrp="1"/>
          </p:cNvSpPr>
          <p:nvPr>
            <p:ph type="body" sz="quarter" idx="11"/>
          </p:nvPr>
        </p:nvSpPr>
        <p:spPr>
          <a:xfrm>
            <a:off x="261585" y="3969233"/>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dirty="0"/>
              <a:t>Click to edit Master text styles</a:t>
            </a:r>
          </a:p>
        </p:txBody>
      </p:sp>
      <p:sp>
        <p:nvSpPr>
          <p:cNvPr id="11" name="Text Placeholder 21"/>
          <p:cNvSpPr>
            <a:spLocks noGrp="1"/>
          </p:cNvSpPr>
          <p:nvPr>
            <p:ph type="body" sz="quarter" idx="12"/>
          </p:nvPr>
        </p:nvSpPr>
        <p:spPr>
          <a:xfrm>
            <a:off x="261583" y="4420523"/>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dirty="0"/>
              <a:t>Click to edit Master text styles</a:t>
            </a:r>
          </a:p>
        </p:txBody>
      </p:sp>
      <p:pic>
        <p:nvPicPr>
          <p:cNvPr id="8" name="Picture 7" descr="Businsess Disability Forum - Disability Standard">
            <a:extLst>
              <a:ext uri="{FF2B5EF4-FFF2-40B4-BE49-F238E27FC236}">
                <a16:creationId xmlns:a16="http://schemas.microsoft.com/office/drawing/2014/main" id="{6A78DC75-83C0-9D4D-B262-6D2AC5CBF81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876064"/>
            <a:ext cx="1668053" cy="1125242"/>
          </a:xfrm>
          <a:prstGeom prst="rect">
            <a:avLst/>
          </a:prstGeom>
        </p:spPr>
      </p:pic>
    </p:spTree>
    <p:extLst>
      <p:ext uri="{BB962C8B-B14F-4D97-AF65-F5344CB8AC3E}">
        <p14:creationId xmlns:p14="http://schemas.microsoft.com/office/powerpoint/2010/main" val="1080880136"/>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slide layout 1">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nSpc>
                <a:spcPct val="90000"/>
              </a:lnSpc>
              <a:defRPr sz="4000" baseline="0"/>
            </a:lvl1pPr>
          </a:lstStyle>
          <a:p>
            <a:r>
              <a:rPr lang="en-GB" dirty="0"/>
              <a:t>Click to edit Master title style</a:t>
            </a:r>
            <a:endParaRPr lang="en-US" dirty="0"/>
          </a:p>
        </p:txBody>
      </p:sp>
      <p:sp>
        <p:nvSpPr>
          <p:cNvPr id="4" name="Text Placeholder 3"/>
          <p:cNvSpPr>
            <a:spLocks noGrp="1"/>
          </p:cNvSpPr>
          <p:nvPr>
            <p:ph type="body" sz="quarter" idx="10"/>
          </p:nvPr>
        </p:nvSpPr>
        <p:spPr>
          <a:xfrm>
            <a:off x="272263" y="1943573"/>
            <a:ext cx="8569325" cy="2572865"/>
          </a:xfrm>
        </p:spPr>
        <p:txBody>
          <a:bodyPr lIns="0"/>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edit Master text styles</a:t>
            </a:r>
          </a:p>
        </p:txBody>
      </p:sp>
    </p:spTree>
    <p:extLst>
      <p:ext uri="{BB962C8B-B14F-4D97-AF65-F5344CB8AC3E}">
        <p14:creationId xmlns:p14="http://schemas.microsoft.com/office/powerpoint/2010/main" val="4261561529"/>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slide layout 2">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lvl1pPr>
              <a:lnSpc>
                <a:spcPct val="90000"/>
              </a:lnSpc>
              <a:defRPr sz="4000"/>
            </a:lvl1pPr>
          </a:lstStyle>
          <a:p>
            <a:r>
              <a:rPr lang="en-GB" dirty="0"/>
              <a:t>Click to edit Master title style</a:t>
            </a:r>
            <a:endParaRPr lang="en-US" dirty="0"/>
          </a:p>
        </p:txBody>
      </p:sp>
      <p:sp>
        <p:nvSpPr>
          <p:cNvPr id="5" name="Text Placeholder 4"/>
          <p:cNvSpPr>
            <a:spLocks noGrp="1"/>
          </p:cNvSpPr>
          <p:nvPr>
            <p:ph type="body" sz="quarter" idx="10"/>
          </p:nvPr>
        </p:nvSpPr>
        <p:spPr>
          <a:xfrm>
            <a:off x="250825" y="1966802"/>
            <a:ext cx="8626475" cy="262107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0556576"/>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dd one our (for quizzes)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GB" dirty="0"/>
              <a:t>Click to edit Master title style</a:t>
            </a:r>
            <a:endParaRPr lang="en-US" dirty="0"/>
          </a:p>
        </p:txBody>
      </p:sp>
      <p:sp>
        <p:nvSpPr>
          <p:cNvPr id="3" name="Text Placeholder 6"/>
          <p:cNvSpPr>
            <a:spLocks noGrp="1"/>
          </p:cNvSpPr>
          <p:nvPr>
            <p:ph type="body" sz="quarter" idx="11"/>
          </p:nvPr>
        </p:nvSpPr>
        <p:spPr>
          <a:xfrm>
            <a:off x="323850" y="1754038"/>
            <a:ext cx="8496300" cy="2870350"/>
          </a:xfrm>
          <a:prstGeom prst="rect">
            <a:avLst/>
          </a:prstGeom>
        </p:spPr>
        <p:txBody>
          <a:bodyPr/>
          <a:lstStyle>
            <a:lvl1pPr marL="0" indent="0">
              <a:buFont typeface="Arial"/>
              <a:buNone/>
              <a:defRPr sz="2800" baseline="0">
                <a:solidFill>
                  <a:srgbClr val="404040"/>
                </a:solidFill>
                <a:latin typeface="Arial"/>
                <a:cs typeface="Arial"/>
              </a:defRPr>
            </a:lvl1pPr>
          </a:lstStyle>
          <a:p>
            <a:pPr lvl="0"/>
            <a:r>
              <a:rPr lang="en-GB"/>
              <a:t>Click to edit Master text styles</a:t>
            </a:r>
          </a:p>
        </p:txBody>
      </p:sp>
      <p:sp>
        <p:nvSpPr>
          <p:cNvPr id="4" name="Picture Placeholder 9"/>
          <p:cNvSpPr>
            <a:spLocks noGrp="1"/>
          </p:cNvSpPr>
          <p:nvPr>
            <p:ph type="pic" sz="quarter" idx="12"/>
          </p:nvPr>
        </p:nvSpPr>
        <p:spPr>
          <a:xfrm>
            <a:off x="402694" y="2193132"/>
            <a:ext cx="1871663" cy="1675210"/>
          </a:xfrm>
          <a:prstGeom prst="rect">
            <a:avLst/>
          </a:prstGeom>
        </p:spPr>
        <p:txBody>
          <a:bodyPr rtlCol="0" anchor="ctr">
            <a:normAutofit/>
          </a:bodyPr>
          <a:lstStyle>
            <a:lvl1pPr>
              <a:defRPr sz="2000">
                <a:solidFill>
                  <a:srgbClr val="404040"/>
                </a:solidFill>
              </a:defRPr>
            </a:lvl1pPr>
          </a:lstStyle>
          <a:p>
            <a:pPr lvl="0"/>
            <a:r>
              <a:rPr lang="en-GB" noProof="0"/>
              <a:t>Drag picture to placeholder or click icon to add</a:t>
            </a:r>
            <a:endParaRPr lang="en-US" noProof="0" dirty="0"/>
          </a:p>
        </p:txBody>
      </p:sp>
      <p:sp>
        <p:nvSpPr>
          <p:cNvPr id="5" name="Text Placeholder 6"/>
          <p:cNvSpPr>
            <a:spLocks noGrp="1"/>
          </p:cNvSpPr>
          <p:nvPr>
            <p:ph type="body" sz="quarter" idx="16"/>
          </p:nvPr>
        </p:nvSpPr>
        <p:spPr>
          <a:xfrm>
            <a:off x="402495"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6" name="Text Placeholder 6"/>
          <p:cNvSpPr>
            <a:spLocks noGrp="1"/>
          </p:cNvSpPr>
          <p:nvPr>
            <p:ph type="body" sz="quarter" idx="17"/>
          </p:nvPr>
        </p:nvSpPr>
        <p:spPr>
          <a:xfrm>
            <a:off x="2582099"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7" name="Text Placeholder 6"/>
          <p:cNvSpPr>
            <a:spLocks noGrp="1"/>
          </p:cNvSpPr>
          <p:nvPr>
            <p:ph type="body" sz="quarter" idx="18"/>
          </p:nvPr>
        </p:nvSpPr>
        <p:spPr>
          <a:xfrm>
            <a:off x="4752564"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8" name="Text Placeholder 6"/>
          <p:cNvSpPr>
            <a:spLocks noGrp="1"/>
          </p:cNvSpPr>
          <p:nvPr>
            <p:ph type="body" sz="quarter" idx="19"/>
          </p:nvPr>
        </p:nvSpPr>
        <p:spPr>
          <a:xfrm>
            <a:off x="6941305"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9" name="Picture Placeholder 9"/>
          <p:cNvSpPr>
            <a:spLocks noGrp="1"/>
          </p:cNvSpPr>
          <p:nvPr>
            <p:ph type="pic" sz="quarter" idx="20"/>
          </p:nvPr>
        </p:nvSpPr>
        <p:spPr>
          <a:xfrm>
            <a:off x="2582100" y="2193708"/>
            <a:ext cx="1871663" cy="1675210"/>
          </a:xfrm>
          <a:prstGeom prst="rect">
            <a:avLst/>
          </a:prstGeom>
        </p:spPr>
        <p:txBody>
          <a:bodyPr rtlCol="0" anchor="ctr">
            <a:normAutofit/>
          </a:bodyPr>
          <a:lstStyle>
            <a:lvl1pPr>
              <a:defRPr sz="2000">
                <a:solidFill>
                  <a:srgbClr val="404040"/>
                </a:solidFill>
              </a:defRPr>
            </a:lvl1pPr>
          </a:lstStyle>
          <a:p>
            <a:pPr lvl="0"/>
            <a:r>
              <a:rPr lang="en-GB" noProof="0"/>
              <a:t>Drag picture to placeholder or click icon to add</a:t>
            </a:r>
            <a:endParaRPr lang="en-US" noProof="0" dirty="0"/>
          </a:p>
        </p:txBody>
      </p:sp>
      <p:sp>
        <p:nvSpPr>
          <p:cNvPr id="10" name="Picture Placeholder 9"/>
          <p:cNvSpPr>
            <a:spLocks noGrp="1"/>
          </p:cNvSpPr>
          <p:nvPr>
            <p:ph type="pic" sz="quarter" idx="21"/>
          </p:nvPr>
        </p:nvSpPr>
        <p:spPr>
          <a:xfrm>
            <a:off x="4752565" y="2193708"/>
            <a:ext cx="1871663" cy="1675210"/>
          </a:xfrm>
          <a:prstGeom prst="rect">
            <a:avLst/>
          </a:prstGeom>
        </p:spPr>
        <p:txBody>
          <a:bodyPr rtlCol="0" anchor="ctr">
            <a:normAutofit/>
          </a:bodyPr>
          <a:lstStyle>
            <a:lvl1pPr>
              <a:defRPr sz="2000">
                <a:solidFill>
                  <a:srgbClr val="404040"/>
                </a:solidFill>
              </a:defRPr>
            </a:lvl1pPr>
          </a:lstStyle>
          <a:p>
            <a:pPr lvl="0"/>
            <a:r>
              <a:rPr lang="en-GB" noProof="0"/>
              <a:t>Drag picture to placeholder or click icon to add</a:t>
            </a:r>
            <a:endParaRPr lang="en-US" noProof="0" dirty="0"/>
          </a:p>
        </p:txBody>
      </p:sp>
      <p:sp>
        <p:nvSpPr>
          <p:cNvPr id="11" name="Picture Placeholder 9"/>
          <p:cNvSpPr>
            <a:spLocks noGrp="1"/>
          </p:cNvSpPr>
          <p:nvPr>
            <p:ph type="pic" sz="quarter" idx="22"/>
          </p:nvPr>
        </p:nvSpPr>
        <p:spPr>
          <a:xfrm>
            <a:off x="6941306" y="2193708"/>
            <a:ext cx="1871663" cy="1675210"/>
          </a:xfrm>
          <a:prstGeom prst="rect">
            <a:avLst/>
          </a:prstGeom>
        </p:spPr>
        <p:txBody>
          <a:bodyPr rtlCol="0" anchor="ctr">
            <a:normAutofit/>
          </a:bodyPr>
          <a:lstStyle>
            <a:lvl1pPr>
              <a:defRPr sz="2000">
                <a:solidFill>
                  <a:srgbClr val="404040"/>
                </a:solidFill>
              </a:defRPr>
            </a:lvl1pPr>
          </a:lstStyle>
          <a:p>
            <a:pPr lvl="0"/>
            <a:r>
              <a:rPr lang="en-GB" noProof="0"/>
              <a:t>Drag picture to placeholder or click icon to add</a:t>
            </a:r>
            <a:endParaRPr lang="en-US" noProof="0" dirty="0"/>
          </a:p>
        </p:txBody>
      </p:sp>
    </p:spTree>
    <p:extLst>
      <p:ext uri="{BB962C8B-B14F-4D97-AF65-F5344CB8AC3E}">
        <p14:creationId xmlns:p14="http://schemas.microsoft.com/office/powerpoint/2010/main" val="3523726378"/>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Divider Layout">
    <p:spTree>
      <p:nvGrpSpPr>
        <p:cNvPr id="1" name=""/>
        <p:cNvGrpSpPr/>
        <p:nvPr/>
      </p:nvGrpSpPr>
      <p:grpSpPr>
        <a:xfrm>
          <a:off x="0" y="0"/>
          <a:ext cx="0" cy="0"/>
          <a:chOff x="0" y="0"/>
          <a:chExt cx="0" cy="0"/>
        </a:xfrm>
      </p:grpSpPr>
      <p:pic>
        <p:nvPicPr>
          <p:cNvPr id="3" name="Picture 7">
            <a:extLst>
              <a:ext uri="{FF2B5EF4-FFF2-40B4-BE49-F238E27FC236}">
                <a16:creationId xmlns:a16="http://schemas.microsoft.com/office/drawing/2014/main" id="{03B37A17-51B1-EC42-9F25-A4CC32D52B4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0">
            <a:extLst>
              <a:ext uri="{FF2B5EF4-FFF2-40B4-BE49-F238E27FC236}">
                <a16:creationId xmlns:a16="http://schemas.microsoft.com/office/drawing/2014/main" id="{18B8C372-0BA9-FB40-A65E-737BE5AEE2F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3">
            <a:extLst>
              <a:ext uri="{FF2B5EF4-FFF2-40B4-BE49-F238E27FC236}">
                <a16:creationId xmlns:a16="http://schemas.microsoft.com/office/drawing/2014/main" id="{C58ED6B1-240D-2143-85D1-52012E9CE4A5}"/>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02666A89-867D-2847-B2C0-0657BAA69538}"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sp>
        <p:nvSpPr>
          <p:cNvPr id="2" name="Title 1"/>
          <p:cNvSpPr>
            <a:spLocks noGrp="1"/>
          </p:cNvSpPr>
          <p:nvPr>
            <p:ph type="title"/>
          </p:nvPr>
        </p:nvSpPr>
        <p:spPr>
          <a:xfrm>
            <a:off x="303624" y="795546"/>
            <a:ext cx="5400600" cy="3432387"/>
          </a:xfrm>
        </p:spPr>
        <p:txBody>
          <a:bodyPr>
            <a:normAutofit/>
          </a:bodyPr>
          <a:lstStyle>
            <a:lvl1pPr>
              <a:lnSpc>
                <a:spcPct val="80000"/>
              </a:lnSpc>
              <a:defRPr sz="4400" baseline="0">
                <a:solidFill>
                  <a:schemeClr val="bg2"/>
                </a:solidFill>
              </a:defRPr>
            </a:lvl1pPr>
          </a:lstStyle>
          <a:p>
            <a:r>
              <a:rPr lang="en-GB"/>
              <a:t>Click to edit Master title style</a:t>
            </a:r>
            <a:endParaRPr lang="en-US" dirty="0"/>
          </a:p>
        </p:txBody>
      </p:sp>
    </p:spTree>
    <p:extLst>
      <p:ext uri="{BB962C8B-B14F-4D97-AF65-F5344CB8AC3E}">
        <p14:creationId xmlns:p14="http://schemas.microsoft.com/office/powerpoint/2010/main" val="456308889"/>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otes layout">
    <p:spTree>
      <p:nvGrpSpPr>
        <p:cNvPr id="1" name=""/>
        <p:cNvGrpSpPr/>
        <p:nvPr/>
      </p:nvGrpSpPr>
      <p:grpSpPr>
        <a:xfrm>
          <a:off x="0" y="0"/>
          <a:ext cx="0" cy="0"/>
          <a:chOff x="0" y="0"/>
          <a:chExt cx="0" cy="0"/>
        </a:xfrm>
      </p:grpSpPr>
      <p:pic>
        <p:nvPicPr>
          <p:cNvPr id="6" name="Picture 7">
            <a:extLst>
              <a:ext uri="{FF2B5EF4-FFF2-40B4-BE49-F238E27FC236}">
                <a16:creationId xmlns:a16="http://schemas.microsoft.com/office/drawing/2014/main" id="{91884B4B-466E-0846-8D8A-53A030D11F9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0">
            <a:extLst>
              <a:ext uri="{FF2B5EF4-FFF2-40B4-BE49-F238E27FC236}">
                <a16:creationId xmlns:a16="http://schemas.microsoft.com/office/drawing/2014/main" id="{7DD6A2EB-AA87-484A-9859-823BB2A8A683}"/>
              </a:ext>
            </a:extLst>
          </p:cNvPr>
          <p:cNvSpPr txBox="1">
            <a:spLocks noChangeArrowheads="1"/>
          </p:cNvSpPr>
          <p:nvPr/>
        </p:nvSpPr>
        <p:spPr bwMode="auto">
          <a:xfrm>
            <a:off x="230188" y="1709738"/>
            <a:ext cx="728662" cy="1570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9600" b="1">
                <a:solidFill>
                  <a:srgbClr val="FFFFFF"/>
                </a:solidFill>
                <a:latin typeface="Helvetica" pitchFamily="2" charset="0"/>
              </a:rPr>
              <a:t>“</a:t>
            </a:r>
          </a:p>
        </p:txBody>
      </p:sp>
      <p:pic>
        <p:nvPicPr>
          <p:cNvPr id="8" name="Picture 9">
            <a:extLst>
              <a:ext uri="{FF2B5EF4-FFF2-40B4-BE49-F238E27FC236}">
                <a16:creationId xmlns:a16="http://schemas.microsoft.com/office/drawing/2014/main" id="{D40D7AF6-0D4A-D545-96C3-6196FA93F81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3">
            <a:extLst>
              <a:ext uri="{FF2B5EF4-FFF2-40B4-BE49-F238E27FC236}">
                <a16:creationId xmlns:a16="http://schemas.microsoft.com/office/drawing/2014/main" id="{265CFEA3-E32D-5B4E-B233-7CE8B20B39E7}"/>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4EEB29B4-44FF-6341-86CE-6075F929D727}"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sp>
        <p:nvSpPr>
          <p:cNvPr id="17" name="Text Placeholder 16"/>
          <p:cNvSpPr>
            <a:spLocks noGrp="1"/>
          </p:cNvSpPr>
          <p:nvPr>
            <p:ph type="body" sz="quarter" idx="10"/>
          </p:nvPr>
        </p:nvSpPr>
        <p:spPr>
          <a:xfrm>
            <a:off x="860867" y="2511247"/>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
        <p:nvSpPr>
          <p:cNvPr id="2" name="Title 1"/>
          <p:cNvSpPr>
            <a:spLocks noGrp="1"/>
          </p:cNvSpPr>
          <p:nvPr>
            <p:ph type="title"/>
          </p:nvPr>
        </p:nvSpPr>
        <p:spPr/>
        <p:txBody>
          <a:bodyPr/>
          <a:lstStyle>
            <a:lvl1pPr>
              <a:lnSpc>
                <a:spcPct val="80000"/>
              </a:lnSpc>
              <a:defRPr>
                <a:solidFill>
                  <a:schemeClr val="accent3">
                    <a:lumMod val="20000"/>
                    <a:lumOff val="80000"/>
                  </a:schemeClr>
                </a:solidFill>
              </a:defRPr>
            </a:lvl1pPr>
          </a:lstStyle>
          <a:p>
            <a:r>
              <a:rPr lang="en-GB"/>
              <a:t>Click to edit Master title style</a:t>
            </a:r>
            <a:endParaRPr lang="en-US" dirty="0"/>
          </a:p>
        </p:txBody>
      </p:sp>
      <p:sp>
        <p:nvSpPr>
          <p:cNvPr id="18" name="Text Placeholder 16"/>
          <p:cNvSpPr>
            <a:spLocks noGrp="1"/>
          </p:cNvSpPr>
          <p:nvPr>
            <p:ph type="body" sz="quarter" idx="11"/>
          </p:nvPr>
        </p:nvSpPr>
        <p:spPr>
          <a:xfrm>
            <a:off x="3544256" y="2508337"/>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
        <p:nvSpPr>
          <p:cNvPr id="21" name="Text Placeholder 16"/>
          <p:cNvSpPr>
            <a:spLocks noGrp="1"/>
          </p:cNvSpPr>
          <p:nvPr>
            <p:ph type="body" sz="quarter" idx="12"/>
          </p:nvPr>
        </p:nvSpPr>
        <p:spPr>
          <a:xfrm>
            <a:off x="6255057" y="2514562"/>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Tree>
    <p:extLst>
      <p:ext uri="{BB962C8B-B14F-4D97-AF65-F5344CB8AC3E}">
        <p14:creationId xmlns:p14="http://schemas.microsoft.com/office/powerpoint/2010/main" val="2980837565"/>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Quotes layout">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CA7AD8C5-252C-454F-950A-59BF9A00E5D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a:extLst>
              <a:ext uri="{FF2B5EF4-FFF2-40B4-BE49-F238E27FC236}">
                <a16:creationId xmlns:a16="http://schemas.microsoft.com/office/drawing/2014/main" id="{A202DA6A-1754-2B48-A69C-5EA829D98C43}"/>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3">
            <a:extLst>
              <a:ext uri="{FF2B5EF4-FFF2-40B4-BE49-F238E27FC236}">
                <a16:creationId xmlns:a16="http://schemas.microsoft.com/office/drawing/2014/main" id="{72F67038-E1BA-5145-9CA0-D7F93A1933DD}"/>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1D183903-AB59-5846-B887-C7DC21811D05}"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sp>
        <p:nvSpPr>
          <p:cNvPr id="2" name="Title 1"/>
          <p:cNvSpPr>
            <a:spLocks noGrp="1"/>
          </p:cNvSpPr>
          <p:nvPr>
            <p:ph type="title"/>
          </p:nvPr>
        </p:nvSpPr>
        <p:spPr/>
        <p:txBody>
          <a:bodyPr/>
          <a:lstStyle>
            <a:lvl1pPr>
              <a:lnSpc>
                <a:spcPct val="80000"/>
              </a:lnSpc>
              <a:defRPr baseline="0">
                <a:solidFill>
                  <a:schemeClr val="accent3">
                    <a:lumMod val="20000"/>
                    <a:lumOff val="80000"/>
                  </a:schemeClr>
                </a:solidFill>
              </a:defRPr>
            </a:lvl1pPr>
          </a:lstStyle>
          <a:p>
            <a:r>
              <a:rPr lang="en-GB"/>
              <a:t>Click to edit Master title style</a:t>
            </a:r>
            <a:endParaRPr lang="en-US" dirty="0"/>
          </a:p>
        </p:txBody>
      </p:sp>
      <p:sp>
        <p:nvSpPr>
          <p:cNvPr id="14" name="Text Placeholder 6"/>
          <p:cNvSpPr>
            <a:spLocks noGrp="1"/>
          </p:cNvSpPr>
          <p:nvPr>
            <p:ph type="body" sz="quarter" idx="11"/>
          </p:nvPr>
        </p:nvSpPr>
        <p:spPr>
          <a:xfrm>
            <a:off x="325886" y="1768416"/>
            <a:ext cx="8494263" cy="651774"/>
          </a:xfrm>
          <a:prstGeom prst="rect">
            <a:avLst/>
          </a:prstGeom>
        </p:spPr>
        <p:txBody>
          <a:bodyPr/>
          <a:lstStyle>
            <a:lvl1pPr marL="0" indent="0">
              <a:buFont typeface="Arial"/>
              <a:buNone/>
              <a:defRPr sz="2800" baseline="0">
                <a:solidFill>
                  <a:schemeClr val="bg2"/>
                </a:solidFill>
                <a:latin typeface="Arial"/>
                <a:cs typeface="Arial"/>
              </a:defRPr>
            </a:lvl1pPr>
          </a:lstStyle>
          <a:p>
            <a:pPr lvl="0"/>
            <a:r>
              <a:rPr lang="en-GB"/>
              <a:t>Click to edit Master text styles</a:t>
            </a:r>
          </a:p>
        </p:txBody>
      </p:sp>
      <p:sp>
        <p:nvSpPr>
          <p:cNvPr id="16" name="Text Placeholder 7"/>
          <p:cNvSpPr>
            <a:spLocks noGrp="1"/>
          </p:cNvSpPr>
          <p:nvPr>
            <p:ph type="body" sz="quarter" idx="12"/>
          </p:nvPr>
        </p:nvSpPr>
        <p:spPr>
          <a:xfrm>
            <a:off x="323528" y="4407954"/>
            <a:ext cx="8496622" cy="241834"/>
          </a:xfrm>
          <a:prstGeom prst="rect">
            <a:avLst/>
          </a:prstGeom>
        </p:spPr>
        <p:txBody>
          <a:bodyPr anchor="b"/>
          <a:lstStyle>
            <a:lvl1pPr marL="0" indent="0" algn="r">
              <a:spcBef>
                <a:spcPts val="0"/>
              </a:spcBef>
              <a:buNone/>
              <a:defRPr sz="15000">
                <a:solidFill>
                  <a:srgbClr val="FFFFFF"/>
                </a:solidFill>
                <a:latin typeface="Arial"/>
                <a:cs typeface="Arial"/>
              </a:defRPr>
            </a:lvl1pPr>
          </a:lstStyle>
          <a:p>
            <a:pPr lvl="0"/>
            <a:r>
              <a:rPr lang="en-GB"/>
              <a:t>Click to edit Master text styles</a:t>
            </a:r>
          </a:p>
        </p:txBody>
      </p:sp>
    </p:spTree>
    <p:extLst>
      <p:ext uri="{BB962C8B-B14F-4D97-AF65-F5344CB8AC3E}">
        <p14:creationId xmlns:p14="http://schemas.microsoft.com/office/powerpoint/2010/main" val="1427381649"/>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Logo Slide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539552" y="1877130"/>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9" name="Picture Placeholder 3"/>
          <p:cNvSpPr>
            <a:spLocks noGrp="1"/>
          </p:cNvSpPr>
          <p:nvPr>
            <p:ph type="pic" sz="quarter" idx="15"/>
          </p:nvPr>
        </p:nvSpPr>
        <p:spPr>
          <a:xfrm>
            <a:off x="2627784" y="1877130"/>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0" name="Picture Placeholder 3"/>
          <p:cNvSpPr>
            <a:spLocks noGrp="1"/>
          </p:cNvSpPr>
          <p:nvPr>
            <p:ph type="pic" sz="quarter" idx="16"/>
          </p:nvPr>
        </p:nvSpPr>
        <p:spPr>
          <a:xfrm>
            <a:off x="4788024" y="1877130"/>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1" name="Picture Placeholder 3"/>
          <p:cNvSpPr>
            <a:spLocks noGrp="1"/>
          </p:cNvSpPr>
          <p:nvPr>
            <p:ph type="pic" sz="quarter" idx="17"/>
          </p:nvPr>
        </p:nvSpPr>
        <p:spPr>
          <a:xfrm>
            <a:off x="6876256" y="1877130"/>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2" name="Picture Placeholder 3"/>
          <p:cNvSpPr>
            <a:spLocks noGrp="1"/>
          </p:cNvSpPr>
          <p:nvPr>
            <p:ph type="pic" sz="quarter" idx="18"/>
          </p:nvPr>
        </p:nvSpPr>
        <p:spPr>
          <a:xfrm>
            <a:off x="539552" y="3245282"/>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3" name="Picture Placeholder 3"/>
          <p:cNvSpPr>
            <a:spLocks noGrp="1"/>
          </p:cNvSpPr>
          <p:nvPr>
            <p:ph type="pic" sz="quarter" idx="19"/>
          </p:nvPr>
        </p:nvSpPr>
        <p:spPr>
          <a:xfrm>
            <a:off x="2627784" y="3245282"/>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4" name="Picture Placeholder 3"/>
          <p:cNvSpPr>
            <a:spLocks noGrp="1"/>
          </p:cNvSpPr>
          <p:nvPr>
            <p:ph type="pic" sz="quarter" idx="20"/>
          </p:nvPr>
        </p:nvSpPr>
        <p:spPr>
          <a:xfrm>
            <a:off x="4788024" y="3245282"/>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5" name="Picture Placeholder 3"/>
          <p:cNvSpPr>
            <a:spLocks noGrp="1"/>
          </p:cNvSpPr>
          <p:nvPr>
            <p:ph type="pic" sz="quarter" idx="21"/>
          </p:nvPr>
        </p:nvSpPr>
        <p:spPr>
          <a:xfrm>
            <a:off x="6876256" y="3245282"/>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6" name="Title 1"/>
          <p:cNvSpPr>
            <a:spLocks noGrp="1"/>
          </p:cNvSpPr>
          <p:nvPr>
            <p:ph type="title"/>
          </p:nvPr>
        </p:nvSpPr>
        <p:spPr>
          <a:xfrm>
            <a:off x="263525" y="804862"/>
            <a:ext cx="8613775" cy="526989"/>
          </a:xfrm>
        </p:spPr>
        <p:txBody>
          <a:bodyPr/>
          <a:lstStyle>
            <a:lvl1pPr algn="l">
              <a:lnSpc>
                <a:spcPct val="90000"/>
              </a:lnSpc>
              <a:defRPr/>
            </a:lvl1pPr>
          </a:lstStyle>
          <a:p>
            <a:r>
              <a:rPr lang="en-GB" dirty="0"/>
              <a:t>Click to edit Master title style</a:t>
            </a:r>
            <a:endParaRPr lang="en-US" dirty="0"/>
          </a:p>
        </p:txBody>
      </p:sp>
    </p:spTree>
    <p:extLst>
      <p:ext uri="{BB962C8B-B14F-4D97-AF65-F5344CB8AC3E}">
        <p14:creationId xmlns:p14="http://schemas.microsoft.com/office/powerpoint/2010/main" val="652669807"/>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 and Imag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lnSpc>
                <a:spcPct val="90000"/>
              </a:lnSpc>
              <a:defRPr/>
            </a:lvl1pPr>
          </a:lstStyle>
          <a:p>
            <a:r>
              <a:rPr lang="en-GB" dirty="0"/>
              <a:t>Click to edit Master title style</a:t>
            </a:r>
            <a:endParaRPr lang="en-US" dirty="0"/>
          </a:p>
        </p:txBody>
      </p:sp>
      <p:sp>
        <p:nvSpPr>
          <p:cNvPr id="4" name="Text Placeholder 3"/>
          <p:cNvSpPr>
            <a:spLocks noGrp="1"/>
          </p:cNvSpPr>
          <p:nvPr>
            <p:ph type="body" sz="quarter" idx="10"/>
          </p:nvPr>
        </p:nvSpPr>
        <p:spPr>
          <a:xfrm>
            <a:off x="274272" y="1889370"/>
            <a:ext cx="4753223" cy="2649080"/>
          </a:xfrm>
        </p:spPr>
        <p:txBody>
          <a:bodyPr lIns="0"/>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edit Master text styles</a:t>
            </a:r>
          </a:p>
        </p:txBody>
      </p:sp>
      <p:sp>
        <p:nvSpPr>
          <p:cNvPr id="6" name="Picture Placeholder 5"/>
          <p:cNvSpPr>
            <a:spLocks noGrp="1"/>
          </p:cNvSpPr>
          <p:nvPr>
            <p:ph type="pic" sz="quarter" idx="11"/>
          </p:nvPr>
        </p:nvSpPr>
        <p:spPr>
          <a:xfrm>
            <a:off x="5292080" y="1889369"/>
            <a:ext cx="3585220" cy="2649083"/>
          </a:xfrm>
        </p:spPr>
        <p:txBody>
          <a:bodyPr rtlCol="0">
            <a:normAutofit/>
          </a:bodyPr>
          <a:lstStyle>
            <a:lvl1pPr marL="0" indent="0">
              <a:buNone/>
              <a:defRPr sz="2400" baseline="0"/>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387305655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ch Taskforce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EECAC174-DFE1-0F4B-904D-34390568781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7700"/>
            <a:ext cx="9144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96A465F2-345D-7347-92B3-E5B8833CF321}"/>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1995686"/>
            <a:ext cx="8064896" cy="857250"/>
          </a:xfrm>
        </p:spPr>
        <p:txBody>
          <a:bodyPr/>
          <a:lstStyle>
            <a:lvl1pPr>
              <a:lnSpc>
                <a:spcPct val="90000"/>
              </a:lnSpc>
              <a:defRPr baseline="0">
                <a:solidFill>
                  <a:schemeClr val="tx1"/>
                </a:solidFill>
              </a:defRPr>
            </a:lvl1pPr>
          </a:lstStyle>
          <a:p>
            <a:r>
              <a:rPr lang="en-GB"/>
              <a:t>Click to edit Master title style</a:t>
            </a:r>
            <a:endParaRPr lang="en-US" dirty="0"/>
          </a:p>
        </p:txBody>
      </p:sp>
      <p:sp>
        <p:nvSpPr>
          <p:cNvPr id="10" name="Text Placeholder 19"/>
          <p:cNvSpPr>
            <a:spLocks noGrp="1"/>
          </p:cNvSpPr>
          <p:nvPr>
            <p:ph type="body" sz="quarter" idx="11"/>
          </p:nvPr>
        </p:nvSpPr>
        <p:spPr>
          <a:xfrm>
            <a:off x="261585" y="3651721"/>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11" name="Text Placeholder 21"/>
          <p:cNvSpPr>
            <a:spLocks noGrp="1"/>
          </p:cNvSpPr>
          <p:nvPr>
            <p:ph type="body" sz="quarter" idx="12"/>
          </p:nvPr>
        </p:nvSpPr>
        <p:spPr>
          <a:xfrm>
            <a:off x="261583" y="4103011"/>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9" name="Picture 8" descr="Business Disability Forum, Techology Taskforce.">
            <a:extLst>
              <a:ext uri="{FF2B5EF4-FFF2-40B4-BE49-F238E27FC236}">
                <a16:creationId xmlns:a16="http://schemas.microsoft.com/office/drawing/2014/main" id="{508EEE4E-B0D4-9148-82D0-806619EC846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355600"/>
            <a:ext cx="1889125" cy="1122409"/>
          </a:xfrm>
          <a:prstGeom prst="rect">
            <a:avLst/>
          </a:prstGeom>
        </p:spPr>
      </p:pic>
    </p:spTree>
    <p:extLst>
      <p:ext uri="{BB962C8B-B14F-4D97-AF65-F5344CB8AC3E}">
        <p14:creationId xmlns:p14="http://schemas.microsoft.com/office/powerpoint/2010/main" val="3334847590"/>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Imag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GB" dirty="0"/>
              <a:t>Click to edit Master title style</a:t>
            </a:r>
            <a:endParaRPr lang="en-US" dirty="0"/>
          </a:p>
        </p:txBody>
      </p:sp>
      <p:sp>
        <p:nvSpPr>
          <p:cNvPr id="6" name="Picture Placeholder 5"/>
          <p:cNvSpPr>
            <a:spLocks noGrp="1"/>
          </p:cNvSpPr>
          <p:nvPr>
            <p:ph type="pic" sz="quarter" idx="11"/>
          </p:nvPr>
        </p:nvSpPr>
        <p:spPr>
          <a:xfrm>
            <a:off x="255588" y="1758831"/>
            <a:ext cx="8621712" cy="2891332"/>
          </a:xfrm>
        </p:spPr>
        <p:txBody>
          <a:bodyPr rtlCol="0">
            <a:normAutofit/>
          </a:bodyPr>
          <a:lstStyle>
            <a:lvl1pPr marL="0" indent="0">
              <a:buNone/>
              <a:defRPr sz="2400" baseline="0"/>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2273044520"/>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Content slide layout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1ACD28-E736-7A47-A5A4-6D36FC53D743}"/>
              </a:ext>
              <a:ext uri="{C183D7F6-B498-43B3-948B-1728B52AA6E4}">
                <adec:decorative xmlns:adec="http://schemas.microsoft.com/office/drawing/2017/decorative" val="1"/>
              </a:ext>
            </a:extLst>
          </p:cNvPr>
          <p:cNvSpPr>
            <a:spLocks noChangeArrowheads="1"/>
          </p:cNvSpPr>
          <p:nvPr userDrawn="1"/>
        </p:nvSpPr>
        <p:spPr bwMode="auto">
          <a:xfrm>
            <a:off x="0" y="0"/>
            <a:ext cx="9144000" cy="5143500"/>
          </a:xfrm>
          <a:prstGeom prst="rect">
            <a:avLst/>
          </a:prstGeom>
          <a:solidFill>
            <a:srgbClr val="4D4F4D"/>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sz="1800">
              <a:solidFill>
                <a:schemeClr val="lt1"/>
              </a:solidFill>
              <a:latin typeface="+mn-lt"/>
              <a:ea typeface="+mn-ea"/>
            </a:endParaRPr>
          </a:p>
        </p:txBody>
      </p:sp>
      <p:sp>
        <p:nvSpPr>
          <p:cNvPr id="2" name="Title 1"/>
          <p:cNvSpPr>
            <a:spLocks noGrp="1"/>
          </p:cNvSpPr>
          <p:nvPr>
            <p:ph type="title"/>
          </p:nvPr>
        </p:nvSpPr>
        <p:spPr/>
        <p:txBody>
          <a:bodyPr>
            <a:noAutofit/>
          </a:bodyPr>
          <a:lstStyle>
            <a:lvl1pPr>
              <a:lnSpc>
                <a:spcPct val="90000"/>
              </a:lnSpc>
              <a:defRPr sz="4000" baseline="0"/>
            </a:lvl1pPr>
          </a:lstStyle>
          <a:p>
            <a:r>
              <a:rPr lang="en-US" dirty="0"/>
              <a:t>Click to edit Master title style</a:t>
            </a:r>
          </a:p>
        </p:txBody>
      </p:sp>
      <p:sp>
        <p:nvSpPr>
          <p:cNvPr id="9" name="TextBox 8">
            <a:extLst>
              <a:ext uri="{FF2B5EF4-FFF2-40B4-BE49-F238E27FC236}">
                <a16:creationId xmlns:a16="http://schemas.microsoft.com/office/drawing/2014/main" id="{970822CA-5092-1B42-8C1C-B41ED35AA8B9}"/>
              </a:ext>
            </a:extLst>
          </p:cNvPr>
          <p:cNvSpPr txBox="1"/>
          <p:nvPr userDrawn="1"/>
        </p:nvSpPr>
        <p:spPr>
          <a:xfrm>
            <a:off x="269875" y="1842076"/>
            <a:ext cx="8496300" cy="1877437"/>
          </a:xfrm>
          <a:prstGeom prst="rect">
            <a:avLst/>
          </a:prstGeom>
          <a:noFill/>
        </p:spPr>
        <p:txBody>
          <a:bodyPr lIns="0">
            <a:spAutoFit/>
          </a:bodyPr>
          <a:lstStyle/>
          <a:p>
            <a:pPr fontAlgn="auto">
              <a:spcBef>
                <a:spcPts val="0"/>
              </a:spcBef>
              <a:spcAft>
                <a:spcPts val="0"/>
              </a:spcAft>
              <a:defRPr/>
            </a:pPr>
            <a:r>
              <a:rPr lang="en-US" sz="2800" b="1" dirty="0">
                <a:solidFill>
                  <a:srgbClr val="FFFFFF"/>
                </a:solidFill>
                <a:latin typeface="+mn-lt"/>
                <a:ea typeface="+mn-ea"/>
              </a:rPr>
              <a:t>Business Disability Forum</a:t>
            </a:r>
          </a:p>
          <a:p>
            <a:pPr fontAlgn="auto">
              <a:spcBef>
                <a:spcPts val="0"/>
              </a:spcBef>
              <a:spcAft>
                <a:spcPts val="0"/>
              </a:spcAft>
              <a:defRPr/>
            </a:pPr>
            <a:r>
              <a:rPr lang="en-US" sz="2200" dirty="0" err="1">
                <a:solidFill>
                  <a:srgbClr val="FFFFFF"/>
                </a:solidFill>
                <a:latin typeface="+mn-lt"/>
                <a:ea typeface="+mn-ea"/>
              </a:rPr>
              <a:t>businessdisabilityforum.org.uk</a:t>
            </a:r>
            <a:endParaRPr lang="en-US" sz="2200" dirty="0">
              <a:solidFill>
                <a:srgbClr val="FFFFFF"/>
              </a:solidFill>
              <a:latin typeface="+mn-lt"/>
              <a:ea typeface="+mn-ea"/>
            </a:endParaRPr>
          </a:p>
          <a:p>
            <a:pPr fontAlgn="auto">
              <a:spcBef>
                <a:spcPts val="0"/>
              </a:spcBef>
              <a:spcAft>
                <a:spcPts val="0"/>
              </a:spcAft>
              <a:defRPr/>
            </a:pP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E: </a:t>
            </a:r>
            <a:r>
              <a:rPr lang="en-US" sz="2200" dirty="0" err="1">
                <a:solidFill>
                  <a:srgbClr val="FFFFFF"/>
                </a:solidFill>
                <a:latin typeface="+mn-lt"/>
                <a:ea typeface="+mn-ea"/>
              </a:rPr>
              <a:t>enquiries@businessdisabilityforum.org.uk</a:t>
            </a: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T:  020 7403 3020</a:t>
            </a:r>
          </a:p>
        </p:txBody>
      </p:sp>
      <p:pic>
        <p:nvPicPr>
          <p:cNvPr id="6" name="Picture 5">
            <a:extLst>
              <a:ext uri="{FF2B5EF4-FFF2-40B4-BE49-F238E27FC236}">
                <a16:creationId xmlns:a16="http://schemas.microsoft.com/office/drawing/2014/main" id="{426A8DFB-94C9-8B4F-A4B9-591AD38F8FCB}"/>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269875" y="3917950"/>
            <a:ext cx="1348613" cy="947133"/>
          </a:xfrm>
          <a:prstGeom prst="rect">
            <a:avLst/>
          </a:prstGeom>
        </p:spPr>
      </p:pic>
    </p:spTree>
    <p:extLst>
      <p:ext uri="{BB962C8B-B14F-4D97-AF65-F5344CB8AC3E}">
        <p14:creationId xmlns:p14="http://schemas.microsoft.com/office/powerpoint/2010/main" val="1829062148"/>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Content slide layout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1ACD28-E736-7A47-A5A4-6D36FC53D743}"/>
              </a:ext>
              <a:ext uri="{C183D7F6-B498-43B3-948B-1728B52AA6E4}">
                <adec:decorative xmlns:adec="http://schemas.microsoft.com/office/drawing/2017/decorative" val="1"/>
              </a:ext>
            </a:extLst>
          </p:cNvPr>
          <p:cNvSpPr>
            <a:spLocks noChangeArrowheads="1"/>
          </p:cNvSpPr>
          <p:nvPr userDrawn="1"/>
        </p:nvSpPr>
        <p:spPr bwMode="auto">
          <a:xfrm>
            <a:off x="0" y="0"/>
            <a:ext cx="9144000" cy="5143500"/>
          </a:xfrm>
          <a:prstGeom prst="rect">
            <a:avLst/>
          </a:prstGeom>
          <a:solidFill>
            <a:srgbClr val="4D4F4D"/>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sz="1800">
              <a:solidFill>
                <a:schemeClr val="lt1"/>
              </a:solidFill>
              <a:latin typeface="+mn-lt"/>
              <a:ea typeface="+mn-ea"/>
            </a:endParaRPr>
          </a:p>
        </p:txBody>
      </p:sp>
      <p:sp>
        <p:nvSpPr>
          <p:cNvPr id="6" name="TextBox 5">
            <a:extLst>
              <a:ext uri="{FF2B5EF4-FFF2-40B4-BE49-F238E27FC236}">
                <a16:creationId xmlns:a16="http://schemas.microsoft.com/office/drawing/2014/main" id="{85237265-C048-984B-8DD3-ED071776107D}"/>
              </a:ext>
            </a:extLst>
          </p:cNvPr>
          <p:cNvSpPr txBox="1"/>
          <p:nvPr userDrawn="1"/>
        </p:nvSpPr>
        <p:spPr>
          <a:xfrm>
            <a:off x="269875" y="1841501"/>
            <a:ext cx="8496300" cy="1878012"/>
          </a:xfrm>
          <a:prstGeom prst="rect">
            <a:avLst/>
          </a:prstGeom>
          <a:noFill/>
        </p:spPr>
        <p:txBody>
          <a:bodyPr lIns="0">
            <a:spAutoFit/>
          </a:bodyPr>
          <a:lstStyle/>
          <a:p>
            <a:pPr fontAlgn="auto">
              <a:spcBef>
                <a:spcPts val="0"/>
              </a:spcBef>
              <a:spcAft>
                <a:spcPts val="0"/>
              </a:spcAft>
              <a:defRPr/>
            </a:pPr>
            <a:r>
              <a:rPr lang="en-US" sz="2800" b="1" dirty="0">
                <a:solidFill>
                  <a:srgbClr val="FFFFFF"/>
                </a:solidFill>
                <a:latin typeface="+mn-lt"/>
                <a:ea typeface="+mn-ea"/>
              </a:rPr>
              <a:t>Business Disability Forum</a:t>
            </a:r>
          </a:p>
          <a:p>
            <a:pPr fontAlgn="auto">
              <a:spcBef>
                <a:spcPts val="0"/>
              </a:spcBef>
              <a:spcAft>
                <a:spcPts val="0"/>
              </a:spcAft>
              <a:defRPr/>
            </a:pPr>
            <a:r>
              <a:rPr lang="en-US" sz="2200" dirty="0" err="1">
                <a:solidFill>
                  <a:srgbClr val="FFFFFF"/>
                </a:solidFill>
                <a:latin typeface="+mn-lt"/>
                <a:ea typeface="+mn-ea"/>
              </a:rPr>
              <a:t>businessdisabilityforum.org.uk</a:t>
            </a:r>
            <a:endParaRPr lang="en-US" sz="2200" dirty="0">
              <a:solidFill>
                <a:srgbClr val="FFFFFF"/>
              </a:solidFill>
              <a:latin typeface="+mn-lt"/>
              <a:ea typeface="+mn-ea"/>
            </a:endParaRPr>
          </a:p>
          <a:p>
            <a:pPr fontAlgn="auto">
              <a:spcBef>
                <a:spcPts val="0"/>
              </a:spcBef>
              <a:spcAft>
                <a:spcPts val="0"/>
              </a:spcAft>
              <a:defRPr/>
            </a:pP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E: </a:t>
            </a:r>
          </a:p>
          <a:p>
            <a:pPr fontAlgn="auto">
              <a:spcBef>
                <a:spcPts val="0"/>
              </a:spcBef>
              <a:spcAft>
                <a:spcPts val="0"/>
              </a:spcAft>
              <a:defRPr/>
            </a:pPr>
            <a:r>
              <a:rPr lang="en-US" sz="2200" dirty="0">
                <a:solidFill>
                  <a:srgbClr val="FFFFFF"/>
                </a:solidFill>
                <a:latin typeface="+mn-lt"/>
                <a:ea typeface="+mn-ea"/>
              </a:rPr>
              <a:t>T:  </a:t>
            </a:r>
            <a:endParaRPr lang="en-GB" spc="-150" dirty="0">
              <a:solidFill>
                <a:srgbClr val="FFFFFF"/>
              </a:solidFill>
              <a:latin typeface="Arial"/>
              <a:ea typeface="+mn-ea"/>
              <a:cs typeface="Arial"/>
            </a:endParaRPr>
          </a:p>
        </p:txBody>
      </p:sp>
      <p:sp>
        <p:nvSpPr>
          <p:cNvPr id="7" name="Text Placeholder 16">
            <a:extLst>
              <a:ext uri="{FF2B5EF4-FFF2-40B4-BE49-F238E27FC236}">
                <a16:creationId xmlns:a16="http://schemas.microsoft.com/office/drawing/2014/main" id="{C749BCC2-BF64-6C41-9014-92428B744AD8}"/>
              </a:ext>
            </a:extLst>
          </p:cNvPr>
          <p:cNvSpPr>
            <a:spLocks noGrp="1"/>
          </p:cNvSpPr>
          <p:nvPr>
            <p:ph type="body" sz="quarter" idx="11"/>
          </p:nvPr>
        </p:nvSpPr>
        <p:spPr>
          <a:xfrm>
            <a:off x="618984" y="3009553"/>
            <a:ext cx="8247644" cy="301904"/>
          </a:xfrm>
        </p:spPr>
        <p:txBody>
          <a:bodyPr lIns="0" tIns="0">
            <a:noAutofit/>
          </a:bodyPr>
          <a:lstStyle>
            <a:lvl1pPr marL="0" indent="0">
              <a:lnSpc>
                <a:spcPct val="90000"/>
              </a:lnSpc>
              <a:buNone/>
              <a:defRPr sz="2200" b="0" baseline="0">
                <a:solidFill>
                  <a:srgbClr val="FFFFFF"/>
                </a:solidFill>
                <a:latin typeface="Arial"/>
                <a:cs typeface="Arial"/>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US"/>
              <a:t>Click to edit Master text styles</a:t>
            </a:r>
          </a:p>
        </p:txBody>
      </p:sp>
      <p:sp>
        <p:nvSpPr>
          <p:cNvPr id="8" name="Text Placeholder 16">
            <a:extLst>
              <a:ext uri="{FF2B5EF4-FFF2-40B4-BE49-F238E27FC236}">
                <a16:creationId xmlns:a16="http://schemas.microsoft.com/office/drawing/2014/main" id="{4EB8A2AE-D087-8D4B-914C-EBF8777333C5}"/>
              </a:ext>
            </a:extLst>
          </p:cNvPr>
          <p:cNvSpPr>
            <a:spLocks noGrp="1"/>
          </p:cNvSpPr>
          <p:nvPr>
            <p:ph type="body" sz="quarter" idx="12"/>
          </p:nvPr>
        </p:nvSpPr>
        <p:spPr>
          <a:xfrm>
            <a:off x="621431" y="3343386"/>
            <a:ext cx="8244757" cy="304255"/>
          </a:xfrm>
        </p:spPr>
        <p:txBody>
          <a:bodyPr lIns="0" tIns="0">
            <a:noAutofit/>
          </a:bodyPr>
          <a:lstStyle>
            <a:lvl1pPr marL="0" indent="0">
              <a:lnSpc>
                <a:spcPct val="90000"/>
              </a:lnSpc>
              <a:buNone/>
              <a:defRPr sz="2200" b="0" baseline="0">
                <a:solidFill>
                  <a:srgbClr val="FFFFFF"/>
                </a:solidFill>
                <a:latin typeface="Arial"/>
                <a:cs typeface="Arial"/>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US" dirty="0"/>
              <a:t>Click to edit Master text styles</a:t>
            </a:r>
          </a:p>
        </p:txBody>
      </p:sp>
      <p:sp>
        <p:nvSpPr>
          <p:cNvPr id="2" name="Title 1"/>
          <p:cNvSpPr>
            <a:spLocks noGrp="1"/>
          </p:cNvSpPr>
          <p:nvPr>
            <p:ph type="title"/>
          </p:nvPr>
        </p:nvSpPr>
        <p:spPr/>
        <p:txBody>
          <a:bodyPr>
            <a:noAutofit/>
          </a:bodyPr>
          <a:lstStyle>
            <a:lvl1pPr>
              <a:lnSpc>
                <a:spcPct val="90000"/>
              </a:lnSpc>
              <a:defRPr sz="4000" baseline="0"/>
            </a:lvl1pPr>
          </a:lstStyle>
          <a:p>
            <a:r>
              <a:rPr lang="en-US" dirty="0"/>
              <a:t>Click to edit Master title style</a:t>
            </a:r>
          </a:p>
        </p:txBody>
      </p:sp>
      <p:pic>
        <p:nvPicPr>
          <p:cNvPr id="10" name="Picture 9">
            <a:extLst>
              <a:ext uri="{FF2B5EF4-FFF2-40B4-BE49-F238E27FC236}">
                <a16:creationId xmlns:a16="http://schemas.microsoft.com/office/drawing/2014/main" id="{05461C29-3059-0945-A31D-30A34A574990}"/>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269875" y="3917950"/>
            <a:ext cx="1348613" cy="947133"/>
          </a:xfrm>
          <a:prstGeom prst="rect">
            <a:avLst/>
          </a:prstGeom>
        </p:spPr>
      </p:pic>
    </p:spTree>
    <p:extLst>
      <p:ext uri="{BB962C8B-B14F-4D97-AF65-F5344CB8AC3E}">
        <p14:creationId xmlns:p14="http://schemas.microsoft.com/office/powerpoint/2010/main" val="3861573979"/>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esident's Group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FD6DAD5C-39FF-4246-A5A3-9B37B983EDB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7700"/>
            <a:ext cx="9144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C0979753-B95D-824E-BA37-ED7F61807039}"/>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1995686"/>
            <a:ext cx="8064896" cy="857250"/>
          </a:xfrm>
        </p:spPr>
        <p:txBody>
          <a:bodyPr/>
          <a:lstStyle>
            <a:lvl1pPr>
              <a:lnSpc>
                <a:spcPct val="90000"/>
              </a:lnSpc>
              <a:defRPr baseline="0">
                <a:solidFill>
                  <a:schemeClr val="tx1"/>
                </a:solidFill>
              </a:defRPr>
            </a:lvl1pPr>
          </a:lstStyle>
          <a:p>
            <a:r>
              <a:rPr lang="en-GB"/>
              <a:t>Click to edit Master title style</a:t>
            </a:r>
            <a:endParaRPr lang="en-US" dirty="0"/>
          </a:p>
        </p:txBody>
      </p:sp>
      <p:sp>
        <p:nvSpPr>
          <p:cNvPr id="10" name="Text Placeholder 19"/>
          <p:cNvSpPr>
            <a:spLocks noGrp="1"/>
          </p:cNvSpPr>
          <p:nvPr>
            <p:ph type="body" sz="quarter" idx="11"/>
          </p:nvPr>
        </p:nvSpPr>
        <p:spPr>
          <a:xfrm>
            <a:off x="261585" y="3651721"/>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11" name="Text Placeholder 21"/>
          <p:cNvSpPr>
            <a:spLocks noGrp="1"/>
          </p:cNvSpPr>
          <p:nvPr>
            <p:ph type="body" sz="quarter" idx="12"/>
          </p:nvPr>
        </p:nvSpPr>
        <p:spPr>
          <a:xfrm>
            <a:off x="261583" y="4103011"/>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4" name="Picture 3" descr="Business Disability Forum, Presidents Group.">
            <a:extLst>
              <a:ext uri="{FF2B5EF4-FFF2-40B4-BE49-F238E27FC236}">
                <a16:creationId xmlns:a16="http://schemas.microsoft.com/office/drawing/2014/main" id="{5966A7D1-9989-814C-8546-C5ECD4811B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357188"/>
            <a:ext cx="1801812" cy="1160288"/>
          </a:xfrm>
          <a:prstGeom prst="rect">
            <a:avLst/>
          </a:prstGeom>
        </p:spPr>
      </p:pic>
    </p:spTree>
    <p:extLst>
      <p:ext uri="{BB962C8B-B14F-4D97-AF65-F5344CB8AC3E}">
        <p14:creationId xmlns:p14="http://schemas.microsoft.com/office/powerpoint/2010/main" val="379907759"/>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lobal Taskforce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FD6DAD5C-39FF-4246-A5A3-9B37B983EDB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7700"/>
            <a:ext cx="9144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C0979753-B95D-824E-BA37-ED7F61807039}"/>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1995686"/>
            <a:ext cx="8064896" cy="857250"/>
          </a:xfrm>
        </p:spPr>
        <p:txBody>
          <a:bodyPr/>
          <a:lstStyle>
            <a:lvl1pPr>
              <a:lnSpc>
                <a:spcPct val="90000"/>
              </a:lnSpc>
              <a:defRPr baseline="0">
                <a:solidFill>
                  <a:schemeClr val="tx1"/>
                </a:solidFill>
              </a:defRPr>
            </a:lvl1pPr>
          </a:lstStyle>
          <a:p>
            <a:r>
              <a:rPr lang="en-GB"/>
              <a:t>Click to edit Master title style</a:t>
            </a:r>
            <a:endParaRPr lang="en-US" dirty="0"/>
          </a:p>
        </p:txBody>
      </p:sp>
      <p:sp>
        <p:nvSpPr>
          <p:cNvPr id="10" name="Text Placeholder 19"/>
          <p:cNvSpPr>
            <a:spLocks noGrp="1"/>
          </p:cNvSpPr>
          <p:nvPr>
            <p:ph type="body" sz="quarter" idx="11"/>
          </p:nvPr>
        </p:nvSpPr>
        <p:spPr>
          <a:xfrm>
            <a:off x="261585" y="3651721"/>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11" name="Text Placeholder 21"/>
          <p:cNvSpPr>
            <a:spLocks noGrp="1"/>
          </p:cNvSpPr>
          <p:nvPr>
            <p:ph type="body" sz="quarter" idx="12"/>
          </p:nvPr>
        </p:nvSpPr>
        <p:spPr>
          <a:xfrm>
            <a:off x="261583" y="4103011"/>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4" name="Picture 3" descr="Businsess Disability Forum - Disability Standard">
            <a:extLst>
              <a:ext uri="{FF2B5EF4-FFF2-40B4-BE49-F238E27FC236}">
                <a16:creationId xmlns:a16="http://schemas.microsoft.com/office/drawing/2014/main" id="{3EC9C863-649C-C146-A94D-9E40389F36D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357188"/>
            <a:ext cx="1668053" cy="1125242"/>
          </a:xfrm>
          <a:prstGeom prst="rect">
            <a:avLst/>
          </a:prstGeom>
        </p:spPr>
      </p:pic>
    </p:spTree>
    <p:extLst>
      <p:ext uri="{BB962C8B-B14F-4D97-AF65-F5344CB8AC3E}">
        <p14:creationId xmlns:p14="http://schemas.microsoft.com/office/powerpoint/2010/main" val="3653802702"/>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layout 1">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nSpc>
                <a:spcPct val="90000"/>
              </a:lnSpc>
              <a:defRPr sz="4000" baseline="0"/>
            </a:lvl1pPr>
          </a:lstStyle>
          <a:p>
            <a:r>
              <a:rPr lang="en-GB"/>
              <a:t>Click to edit Master title style</a:t>
            </a:r>
            <a:endParaRPr lang="en-US" dirty="0"/>
          </a:p>
        </p:txBody>
      </p:sp>
      <p:sp>
        <p:nvSpPr>
          <p:cNvPr id="4" name="Text Placeholder 3"/>
          <p:cNvSpPr>
            <a:spLocks noGrp="1"/>
          </p:cNvSpPr>
          <p:nvPr>
            <p:ph type="body" sz="quarter" idx="10"/>
          </p:nvPr>
        </p:nvSpPr>
        <p:spPr>
          <a:xfrm>
            <a:off x="272263" y="1563638"/>
            <a:ext cx="8569325" cy="2952800"/>
          </a:xfrm>
        </p:spPr>
        <p:txBody>
          <a:bodyPr lIns="0" rIns="36000"/>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Tree>
    <p:extLst>
      <p:ext uri="{BB962C8B-B14F-4D97-AF65-F5344CB8AC3E}">
        <p14:creationId xmlns:p14="http://schemas.microsoft.com/office/powerpoint/2010/main" val="184684316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layout 2">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lvl1pPr>
              <a:lnSpc>
                <a:spcPct val="90000"/>
              </a:lnSpc>
              <a:defRPr sz="4000"/>
            </a:lvl1pPr>
          </a:lstStyle>
          <a:p>
            <a:r>
              <a:rPr lang="en-GB"/>
              <a:t>Click to edit Master title style</a:t>
            </a:r>
            <a:endParaRPr lang="en-US" dirty="0"/>
          </a:p>
        </p:txBody>
      </p:sp>
      <p:sp>
        <p:nvSpPr>
          <p:cNvPr id="5" name="Text Placeholder 4"/>
          <p:cNvSpPr>
            <a:spLocks noGrp="1"/>
          </p:cNvSpPr>
          <p:nvPr>
            <p:ph type="body" sz="quarter" idx="10"/>
          </p:nvPr>
        </p:nvSpPr>
        <p:spPr>
          <a:xfrm>
            <a:off x="250825" y="1563637"/>
            <a:ext cx="8569325" cy="302423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4207216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dd one our (for quizzes)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GB"/>
              <a:t>Click to edit Master title style</a:t>
            </a:r>
            <a:endParaRPr lang="en-US" dirty="0"/>
          </a:p>
        </p:txBody>
      </p:sp>
      <p:sp>
        <p:nvSpPr>
          <p:cNvPr id="3" name="Text Placeholder 6"/>
          <p:cNvSpPr>
            <a:spLocks noGrp="1"/>
          </p:cNvSpPr>
          <p:nvPr>
            <p:ph type="body" sz="quarter" idx="11"/>
          </p:nvPr>
        </p:nvSpPr>
        <p:spPr>
          <a:xfrm>
            <a:off x="323850" y="1329929"/>
            <a:ext cx="8496300" cy="3294459"/>
          </a:xfrm>
          <a:prstGeom prst="rect">
            <a:avLst/>
          </a:prstGeom>
        </p:spPr>
        <p:txBody>
          <a:bodyPr/>
          <a:lstStyle>
            <a:lvl1pPr marL="0" indent="0">
              <a:buFont typeface="Arial"/>
              <a:buNone/>
              <a:defRPr sz="2800" baseline="0">
                <a:solidFill>
                  <a:srgbClr val="404040"/>
                </a:solidFill>
                <a:latin typeface="Arial"/>
                <a:cs typeface="Arial"/>
              </a:defRPr>
            </a:lvl1pPr>
          </a:lstStyle>
          <a:p>
            <a:pPr lvl="0"/>
            <a:r>
              <a:rPr lang="en-GB"/>
              <a:t>Click to edit Master text styles</a:t>
            </a:r>
          </a:p>
        </p:txBody>
      </p:sp>
      <p:sp>
        <p:nvSpPr>
          <p:cNvPr id="4" name="Picture Placeholder 9"/>
          <p:cNvSpPr>
            <a:spLocks noGrp="1"/>
          </p:cNvSpPr>
          <p:nvPr>
            <p:ph type="pic" sz="quarter" idx="12"/>
          </p:nvPr>
        </p:nvSpPr>
        <p:spPr>
          <a:xfrm>
            <a:off x="402694" y="2193132"/>
            <a:ext cx="1871663" cy="1675210"/>
          </a:xfrm>
          <a:prstGeom prst="rect">
            <a:avLst/>
          </a:prstGeom>
        </p:spPr>
        <p:txBody>
          <a:bodyPr rtlCol="0" anchor="ctr">
            <a:normAutofit/>
          </a:bodyPr>
          <a:lstStyle>
            <a:lvl1pPr>
              <a:defRPr sz="2000">
                <a:solidFill>
                  <a:srgbClr val="404040"/>
                </a:solidFill>
              </a:defRPr>
            </a:lvl1pPr>
          </a:lstStyle>
          <a:p>
            <a:pPr lvl="0"/>
            <a:r>
              <a:rPr lang="en-GB" noProof="0"/>
              <a:t>Click icon to add picture</a:t>
            </a:r>
            <a:endParaRPr lang="en-US" noProof="0" dirty="0"/>
          </a:p>
        </p:txBody>
      </p:sp>
      <p:sp>
        <p:nvSpPr>
          <p:cNvPr id="5" name="Text Placeholder 6"/>
          <p:cNvSpPr>
            <a:spLocks noGrp="1"/>
          </p:cNvSpPr>
          <p:nvPr>
            <p:ph type="body" sz="quarter" idx="16"/>
          </p:nvPr>
        </p:nvSpPr>
        <p:spPr>
          <a:xfrm>
            <a:off x="402495"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6" name="Text Placeholder 6"/>
          <p:cNvSpPr>
            <a:spLocks noGrp="1"/>
          </p:cNvSpPr>
          <p:nvPr>
            <p:ph type="body" sz="quarter" idx="17"/>
          </p:nvPr>
        </p:nvSpPr>
        <p:spPr>
          <a:xfrm>
            <a:off x="2582099"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7" name="Text Placeholder 6"/>
          <p:cNvSpPr>
            <a:spLocks noGrp="1"/>
          </p:cNvSpPr>
          <p:nvPr>
            <p:ph type="body" sz="quarter" idx="18"/>
          </p:nvPr>
        </p:nvSpPr>
        <p:spPr>
          <a:xfrm>
            <a:off x="4752564"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8" name="Text Placeholder 6"/>
          <p:cNvSpPr>
            <a:spLocks noGrp="1"/>
          </p:cNvSpPr>
          <p:nvPr>
            <p:ph type="body" sz="quarter" idx="19"/>
          </p:nvPr>
        </p:nvSpPr>
        <p:spPr>
          <a:xfrm>
            <a:off x="6941305"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9" name="Picture Placeholder 9"/>
          <p:cNvSpPr>
            <a:spLocks noGrp="1"/>
          </p:cNvSpPr>
          <p:nvPr>
            <p:ph type="pic" sz="quarter" idx="20"/>
          </p:nvPr>
        </p:nvSpPr>
        <p:spPr>
          <a:xfrm>
            <a:off x="2582100" y="2193708"/>
            <a:ext cx="1871663" cy="1675210"/>
          </a:xfrm>
          <a:prstGeom prst="rect">
            <a:avLst/>
          </a:prstGeom>
        </p:spPr>
        <p:txBody>
          <a:bodyPr rtlCol="0" anchor="ctr">
            <a:normAutofit/>
          </a:bodyPr>
          <a:lstStyle>
            <a:lvl1pPr>
              <a:defRPr sz="2000">
                <a:solidFill>
                  <a:srgbClr val="404040"/>
                </a:solidFill>
              </a:defRPr>
            </a:lvl1pPr>
          </a:lstStyle>
          <a:p>
            <a:pPr lvl="0"/>
            <a:r>
              <a:rPr lang="en-GB" noProof="0"/>
              <a:t>Click icon to add picture</a:t>
            </a:r>
            <a:endParaRPr lang="en-US" noProof="0" dirty="0"/>
          </a:p>
        </p:txBody>
      </p:sp>
      <p:sp>
        <p:nvSpPr>
          <p:cNvPr id="10" name="Picture Placeholder 9"/>
          <p:cNvSpPr>
            <a:spLocks noGrp="1"/>
          </p:cNvSpPr>
          <p:nvPr>
            <p:ph type="pic" sz="quarter" idx="21"/>
          </p:nvPr>
        </p:nvSpPr>
        <p:spPr>
          <a:xfrm>
            <a:off x="4752565" y="2193708"/>
            <a:ext cx="1871663" cy="1675210"/>
          </a:xfrm>
          <a:prstGeom prst="rect">
            <a:avLst/>
          </a:prstGeom>
        </p:spPr>
        <p:txBody>
          <a:bodyPr rtlCol="0" anchor="ctr">
            <a:normAutofit/>
          </a:bodyPr>
          <a:lstStyle>
            <a:lvl1pPr>
              <a:defRPr sz="2000">
                <a:solidFill>
                  <a:srgbClr val="404040"/>
                </a:solidFill>
              </a:defRPr>
            </a:lvl1pPr>
          </a:lstStyle>
          <a:p>
            <a:pPr lvl="0"/>
            <a:r>
              <a:rPr lang="en-GB" noProof="0"/>
              <a:t>Click icon to add picture</a:t>
            </a:r>
            <a:endParaRPr lang="en-US" noProof="0" dirty="0"/>
          </a:p>
        </p:txBody>
      </p:sp>
      <p:sp>
        <p:nvSpPr>
          <p:cNvPr id="11" name="Picture Placeholder 9"/>
          <p:cNvSpPr>
            <a:spLocks noGrp="1"/>
          </p:cNvSpPr>
          <p:nvPr>
            <p:ph type="pic" sz="quarter" idx="22"/>
          </p:nvPr>
        </p:nvSpPr>
        <p:spPr>
          <a:xfrm>
            <a:off x="6941306" y="2193708"/>
            <a:ext cx="1871663" cy="1675210"/>
          </a:xfrm>
          <a:prstGeom prst="rect">
            <a:avLst/>
          </a:prstGeom>
        </p:spPr>
        <p:txBody>
          <a:bodyPr rtlCol="0" anchor="ctr">
            <a:normAutofit/>
          </a:bodyPr>
          <a:lstStyle>
            <a:lvl1pPr>
              <a:defRPr sz="2000">
                <a:solidFill>
                  <a:srgbClr val="404040"/>
                </a:solidFill>
              </a:defRPr>
            </a:lvl1pPr>
          </a:lstStyle>
          <a:p>
            <a:pPr lvl="0"/>
            <a:r>
              <a:rPr lang="en-GB" noProof="0"/>
              <a:t>Click icon to add picture</a:t>
            </a:r>
            <a:endParaRPr lang="en-US" noProof="0" dirty="0"/>
          </a:p>
        </p:txBody>
      </p:sp>
    </p:spTree>
    <p:extLst>
      <p:ext uri="{BB962C8B-B14F-4D97-AF65-F5344CB8AC3E}">
        <p14:creationId xmlns:p14="http://schemas.microsoft.com/office/powerpoint/2010/main" val="217744572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Divider Layout">
    <p:spTree>
      <p:nvGrpSpPr>
        <p:cNvPr id="1" name=""/>
        <p:cNvGrpSpPr/>
        <p:nvPr/>
      </p:nvGrpSpPr>
      <p:grpSpPr>
        <a:xfrm>
          <a:off x="0" y="0"/>
          <a:ext cx="0" cy="0"/>
          <a:chOff x="0" y="0"/>
          <a:chExt cx="0" cy="0"/>
        </a:xfrm>
      </p:grpSpPr>
      <p:pic>
        <p:nvPicPr>
          <p:cNvPr id="3" name="Picture 7">
            <a:extLst>
              <a:ext uri="{FF2B5EF4-FFF2-40B4-BE49-F238E27FC236}">
                <a16:creationId xmlns:a16="http://schemas.microsoft.com/office/drawing/2014/main" id="{B71C1E64-7A84-EE42-98CC-A74B9AD9B02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24307869-2AF9-0E41-AC39-3F6B7D83E7E9}"/>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2BD9CD52-B208-314E-BF81-2512B30C4F24}"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pic>
        <p:nvPicPr>
          <p:cNvPr id="5" name="Picture 10">
            <a:extLst>
              <a:ext uri="{FF2B5EF4-FFF2-40B4-BE49-F238E27FC236}">
                <a16:creationId xmlns:a16="http://schemas.microsoft.com/office/drawing/2014/main" id="{D09B1AF8-665F-854C-8867-F400EBB682F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64904" y="411510"/>
            <a:ext cx="5400600" cy="3816424"/>
          </a:xfrm>
        </p:spPr>
        <p:txBody>
          <a:bodyPr>
            <a:normAutofit/>
          </a:bodyPr>
          <a:lstStyle>
            <a:lvl1pPr>
              <a:lnSpc>
                <a:spcPct val="90000"/>
              </a:lnSpc>
              <a:defRPr sz="4400" baseline="0">
                <a:solidFill>
                  <a:schemeClr val="bg2"/>
                </a:solidFill>
              </a:defRPr>
            </a:lvl1pPr>
          </a:lstStyle>
          <a:p>
            <a:r>
              <a:rPr lang="en-GB"/>
              <a:t>Click to edit Master title style</a:t>
            </a:r>
            <a:endParaRPr lang="en-US" dirty="0"/>
          </a:p>
        </p:txBody>
      </p:sp>
    </p:spTree>
    <p:extLst>
      <p:ext uri="{BB962C8B-B14F-4D97-AF65-F5344CB8AC3E}">
        <p14:creationId xmlns:p14="http://schemas.microsoft.com/office/powerpoint/2010/main" val="176368335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emf"/><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image" Target="../media/image2.jpe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E453E5BF-D15B-194A-BFEC-1AA2BB0F6E7B}"/>
              </a:ext>
            </a:extLst>
          </p:cNvPr>
          <p:cNvSpPr txBox="1">
            <a:spLocks/>
          </p:cNvSpPr>
          <p:nvPr/>
        </p:nvSpPr>
        <p:spPr>
          <a:xfrm>
            <a:off x="6743700" y="4732338"/>
            <a:ext cx="2133600"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B2333BA9-08BE-2D42-9D99-C1892ACDD8D2}" type="slidenum">
              <a:rPr lang="en-GB" altLang="en-US" sz="1200" b="1">
                <a:latin typeface="Century Gothic" panose="020B0502020202020204" pitchFamily="34" charset="0"/>
              </a:rPr>
              <a:pPr algn="r" eaLnBrk="1" hangingPunct="1"/>
              <a:t>‹#›</a:t>
            </a:fld>
            <a:endParaRPr lang="en-GB" altLang="en-US" sz="1200" b="1">
              <a:latin typeface="Century Gothic" panose="020B0502020202020204" pitchFamily="34" charset="0"/>
            </a:endParaRPr>
          </a:p>
        </p:txBody>
      </p:sp>
      <p:sp>
        <p:nvSpPr>
          <p:cNvPr id="1028" name="Title Placeholder 5">
            <a:extLst>
              <a:ext uri="{FF2B5EF4-FFF2-40B4-BE49-F238E27FC236}">
                <a16:creationId xmlns:a16="http://schemas.microsoft.com/office/drawing/2014/main" id="{76238121-69BD-8245-8EF3-72B987B01403}"/>
              </a:ext>
            </a:extLst>
          </p:cNvPr>
          <p:cNvSpPr>
            <a:spLocks noGrp="1"/>
          </p:cNvSpPr>
          <p:nvPr>
            <p:ph type="title"/>
          </p:nvPr>
        </p:nvSpPr>
        <p:spPr bwMode="auto">
          <a:xfrm>
            <a:off x="263525" y="411163"/>
            <a:ext cx="8613775"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GB" altLang="en-US"/>
              <a:t>Click to add title</a:t>
            </a:r>
            <a:endParaRPr lang="en-US" altLang="en-US"/>
          </a:p>
        </p:txBody>
      </p:sp>
      <p:sp>
        <p:nvSpPr>
          <p:cNvPr id="1029" name="Text Placeholder 6">
            <a:extLst>
              <a:ext uri="{FF2B5EF4-FFF2-40B4-BE49-F238E27FC236}">
                <a16:creationId xmlns:a16="http://schemas.microsoft.com/office/drawing/2014/main" id="{BFAA16A1-1746-FA4E-BCE0-3EF89484E173}"/>
              </a:ext>
            </a:extLst>
          </p:cNvPr>
          <p:cNvSpPr>
            <a:spLocks noGrp="1"/>
          </p:cNvSpPr>
          <p:nvPr>
            <p:ph type="body" idx="1"/>
          </p:nvPr>
        </p:nvSpPr>
        <p:spPr bwMode="auto">
          <a:xfrm>
            <a:off x="255588" y="1625600"/>
            <a:ext cx="8618537"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800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pic>
        <p:nvPicPr>
          <p:cNvPr id="1030" name="Picture 9">
            <a:extLst>
              <a:ext uri="{FF2B5EF4-FFF2-40B4-BE49-F238E27FC236}">
                <a16:creationId xmlns:a16="http://schemas.microsoft.com/office/drawing/2014/main" id="{732B7D1A-E6B8-5845-854A-514139C4723F}"/>
              </a:ext>
              <a:ext uri="{C183D7F6-B498-43B3-948B-1728B52AA6E4}">
                <adec:decorative xmlns:adec="http://schemas.microsoft.com/office/drawing/2017/decorative" val="1"/>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17F2553F-AC31-1A42-A1E3-51D6C549B476}"/>
              </a:ext>
              <a:ext uri="{C183D7F6-B498-43B3-948B-1728B52AA6E4}">
                <adec:decorative xmlns:adec="http://schemas.microsoft.com/office/drawing/2017/decorative" val="1"/>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255587" y="4803776"/>
            <a:ext cx="2159720" cy="157480"/>
          </a:xfrm>
          <a:prstGeom prst="rect">
            <a:avLst/>
          </a:prstGeom>
        </p:spPr>
      </p:pic>
    </p:spTree>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66" r:id="rId5"/>
    <p:sldLayoutId id="2147483836" r:id="rId6"/>
    <p:sldLayoutId id="2147483837" r:id="rId7"/>
    <p:sldLayoutId id="2147483838" r:id="rId8"/>
    <p:sldLayoutId id="2147483852" r:id="rId9"/>
    <p:sldLayoutId id="2147483853" r:id="rId10"/>
    <p:sldLayoutId id="2147483854" r:id="rId11"/>
    <p:sldLayoutId id="2147483839" r:id="rId12"/>
    <p:sldLayoutId id="2147483840" r:id="rId13"/>
    <p:sldLayoutId id="2147483841" r:id="rId14"/>
    <p:sldLayoutId id="2147483868" r:id="rId15"/>
    <p:sldLayoutId id="2147483867" r:id="rId16"/>
  </p:sldLayoutIdLst>
  <p:transition>
    <p:fade/>
  </p:transition>
  <p:hf hdr="0" dt="0"/>
  <p:txStyles>
    <p:titleStyle>
      <a:lvl1pPr algn="l" rtl="0" eaLnBrk="1" fontAlgn="base" hangingPunct="1">
        <a:lnSpc>
          <a:spcPct val="90000"/>
        </a:lnSpc>
        <a:spcBef>
          <a:spcPct val="0"/>
        </a:spcBef>
        <a:spcAft>
          <a:spcPct val="0"/>
        </a:spcAft>
        <a:defRPr sz="4000" b="1" kern="1200">
          <a:solidFill>
            <a:srgbClr val="4D4F53"/>
          </a:solidFill>
          <a:latin typeface="Century Gothic"/>
          <a:ea typeface="ＭＳ Ｐゴシック" charset="0"/>
          <a:cs typeface="Century Gothic"/>
        </a:defRPr>
      </a:lvl1pPr>
      <a:lvl2pPr algn="l" rtl="0" eaLnBrk="1" fontAlgn="base" hangingPunct="1">
        <a:lnSpc>
          <a:spcPct val="90000"/>
        </a:lnSpc>
        <a:spcBef>
          <a:spcPct val="0"/>
        </a:spcBef>
        <a:spcAft>
          <a:spcPct val="0"/>
        </a:spcAft>
        <a:defRPr sz="4000" b="1">
          <a:solidFill>
            <a:srgbClr val="4D4F53"/>
          </a:solidFill>
          <a:latin typeface="Century Gothic" charset="0"/>
          <a:ea typeface="ＭＳ Ｐゴシック" charset="0"/>
        </a:defRPr>
      </a:lvl2pPr>
      <a:lvl3pPr algn="l" rtl="0" eaLnBrk="1" fontAlgn="base" hangingPunct="1">
        <a:lnSpc>
          <a:spcPct val="90000"/>
        </a:lnSpc>
        <a:spcBef>
          <a:spcPct val="0"/>
        </a:spcBef>
        <a:spcAft>
          <a:spcPct val="0"/>
        </a:spcAft>
        <a:defRPr sz="4000" b="1">
          <a:solidFill>
            <a:srgbClr val="4D4F53"/>
          </a:solidFill>
          <a:latin typeface="Century Gothic" charset="0"/>
          <a:ea typeface="ＭＳ Ｐゴシック" charset="0"/>
        </a:defRPr>
      </a:lvl3pPr>
      <a:lvl4pPr algn="l" rtl="0" eaLnBrk="1" fontAlgn="base" hangingPunct="1">
        <a:lnSpc>
          <a:spcPct val="90000"/>
        </a:lnSpc>
        <a:spcBef>
          <a:spcPct val="0"/>
        </a:spcBef>
        <a:spcAft>
          <a:spcPct val="0"/>
        </a:spcAft>
        <a:defRPr sz="4000" b="1">
          <a:solidFill>
            <a:srgbClr val="4D4F53"/>
          </a:solidFill>
          <a:latin typeface="Century Gothic" charset="0"/>
          <a:ea typeface="ＭＳ Ｐゴシック" charset="0"/>
        </a:defRPr>
      </a:lvl4pPr>
      <a:lvl5pPr algn="l" rtl="0" eaLnBrk="1" fontAlgn="base" hangingPunct="1">
        <a:lnSpc>
          <a:spcPct val="90000"/>
        </a:lnSpc>
        <a:spcBef>
          <a:spcPct val="0"/>
        </a:spcBef>
        <a:spcAft>
          <a:spcPct val="0"/>
        </a:spcAft>
        <a:defRPr sz="4000" b="1">
          <a:solidFill>
            <a:srgbClr val="4D4F53"/>
          </a:solidFill>
          <a:latin typeface="Century Gothic" charset="0"/>
          <a:ea typeface="ＭＳ Ｐゴシック" charset="0"/>
        </a:defRPr>
      </a:lvl5pPr>
      <a:lvl6pPr marL="457200" algn="l" rtl="0" eaLnBrk="1" fontAlgn="base" hangingPunct="1">
        <a:lnSpc>
          <a:spcPct val="80000"/>
        </a:lnSpc>
        <a:spcBef>
          <a:spcPct val="0"/>
        </a:spcBef>
        <a:spcAft>
          <a:spcPct val="0"/>
        </a:spcAft>
        <a:defRPr sz="4000" b="1">
          <a:solidFill>
            <a:srgbClr val="4D4F53"/>
          </a:solidFill>
          <a:latin typeface="Century Gothic" charset="0"/>
          <a:ea typeface="ＭＳ Ｐゴシック" charset="0"/>
        </a:defRPr>
      </a:lvl6pPr>
      <a:lvl7pPr marL="914400" algn="l" rtl="0" eaLnBrk="1" fontAlgn="base" hangingPunct="1">
        <a:lnSpc>
          <a:spcPct val="80000"/>
        </a:lnSpc>
        <a:spcBef>
          <a:spcPct val="0"/>
        </a:spcBef>
        <a:spcAft>
          <a:spcPct val="0"/>
        </a:spcAft>
        <a:defRPr sz="4000" b="1">
          <a:solidFill>
            <a:srgbClr val="4D4F53"/>
          </a:solidFill>
          <a:latin typeface="Century Gothic" charset="0"/>
          <a:ea typeface="ＭＳ Ｐゴシック" charset="0"/>
        </a:defRPr>
      </a:lvl7pPr>
      <a:lvl8pPr marL="1371600" algn="l" rtl="0" eaLnBrk="1" fontAlgn="base" hangingPunct="1">
        <a:lnSpc>
          <a:spcPct val="80000"/>
        </a:lnSpc>
        <a:spcBef>
          <a:spcPct val="0"/>
        </a:spcBef>
        <a:spcAft>
          <a:spcPct val="0"/>
        </a:spcAft>
        <a:defRPr sz="4000" b="1">
          <a:solidFill>
            <a:srgbClr val="4D4F53"/>
          </a:solidFill>
          <a:latin typeface="Century Gothic" charset="0"/>
          <a:ea typeface="ＭＳ Ｐゴシック" charset="0"/>
        </a:defRPr>
      </a:lvl8pPr>
      <a:lvl9pPr marL="1828800" algn="l" rtl="0" eaLnBrk="1" fontAlgn="base" hangingPunct="1">
        <a:lnSpc>
          <a:spcPct val="80000"/>
        </a:lnSpc>
        <a:spcBef>
          <a:spcPct val="0"/>
        </a:spcBef>
        <a:spcAft>
          <a:spcPct val="0"/>
        </a:spcAft>
        <a:defRPr sz="4000" b="1">
          <a:solidFill>
            <a:srgbClr val="4D4F53"/>
          </a:solidFill>
          <a:latin typeface="Century Gothic" charset="0"/>
          <a:ea typeface="ＭＳ Ｐゴシック" charset="0"/>
        </a:defRPr>
      </a:lvl9pPr>
    </p:titleStyle>
    <p:bodyStyle>
      <a:lvl1pPr marL="342900" indent="-342900" algn="l" rtl="0" eaLnBrk="1" fontAlgn="base" hangingPunct="1">
        <a:spcBef>
          <a:spcPct val="20000"/>
        </a:spcBef>
        <a:spcAft>
          <a:spcPct val="0"/>
        </a:spcAft>
        <a:buClr>
          <a:schemeClr val="tx2"/>
        </a:buClr>
        <a:buFont typeface="Arial" panose="020B0604020202020204" pitchFamily="34" charset="0"/>
        <a:buChar char="•"/>
        <a:defRPr sz="3200" kern="1200">
          <a:solidFill>
            <a:srgbClr val="4D4F4D"/>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chemeClr val="tx2"/>
        </a:buClr>
        <a:buFont typeface="Arial" panose="020B0604020202020204" pitchFamily="34" charset="0"/>
        <a:buChar char="–"/>
        <a:defRPr sz="2800" kern="1200">
          <a:solidFill>
            <a:srgbClr val="4D4F4D"/>
          </a:solidFill>
          <a:latin typeface="+mn-lt"/>
          <a:ea typeface="ＭＳ Ｐゴシック" charset="0"/>
          <a:cs typeface="+mn-cs"/>
        </a:defRPr>
      </a:lvl2pPr>
      <a:lvl3pPr marL="1143000" indent="-228600" algn="l" rtl="0" eaLnBrk="1" fontAlgn="base" hangingPunct="1">
        <a:spcBef>
          <a:spcPct val="20000"/>
        </a:spcBef>
        <a:spcAft>
          <a:spcPct val="0"/>
        </a:spcAft>
        <a:buClr>
          <a:schemeClr val="tx2"/>
        </a:buClr>
        <a:buFont typeface="Arial" panose="020B0604020202020204" pitchFamily="34" charset="0"/>
        <a:buChar char="•"/>
        <a:defRPr sz="2400" kern="1200">
          <a:solidFill>
            <a:srgbClr val="4D4F4D"/>
          </a:solidFill>
          <a:latin typeface="+mn-lt"/>
          <a:ea typeface="ＭＳ Ｐゴシック" charset="0"/>
          <a:cs typeface="+mn-cs"/>
        </a:defRPr>
      </a:lvl3pPr>
      <a:lvl4pPr marL="1600200" indent="-228600" algn="l" rtl="0" eaLnBrk="1" fontAlgn="base" hangingPunct="1">
        <a:spcBef>
          <a:spcPct val="20000"/>
        </a:spcBef>
        <a:spcAft>
          <a:spcPct val="0"/>
        </a:spcAft>
        <a:buClr>
          <a:schemeClr val="tx2"/>
        </a:buClr>
        <a:buFont typeface="Arial" panose="020B0604020202020204" pitchFamily="34" charset="0"/>
        <a:buChar char="–"/>
        <a:defRPr sz="2000" kern="1200">
          <a:solidFill>
            <a:srgbClr val="4D4F4D"/>
          </a:solidFill>
          <a:latin typeface="+mn-lt"/>
          <a:ea typeface="ＭＳ Ｐゴシック" charset="0"/>
          <a:cs typeface="+mn-cs"/>
        </a:defRPr>
      </a:lvl4pPr>
      <a:lvl5pPr marL="2057400" indent="-228600" algn="l" rtl="0" eaLnBrk="1" fontAlgn="base" hangingPunct="1">
        <a:spcBef>
          <a:spcPct val="20000"/>
        </a:spcBef>
        <a:spcAft>
          <a:spcPct val="0"/>
        </a:spcAft>
        <a:buClr>
          <a:schemeClr val="tx2"/>
        </a:buClr>
        <a:buFont typeface="Arial" panose="020B0604020202020204" pitchFamily="34" charset="0"/>
        <a:buChar char="»"/>
        <a:defRPr sz="2000" kern="1200">
          <a:solidFill>
            <a:srgbClr val="4D4F4D"/>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051" name="Title Placeholder 5">
            <a:extLst>
              <a:ext uri="{FF2B5EF4-FFF2-40B4-BE49-F238E27FC236}">
                <a16:creationId xmlns:a16="http://schemas.microsoft.com/office/drawing/2014/main" id="{77E7EE00-3B54-4F4C-8935-5499255A6B19}"/>
              </a:ext>
            </a:extLst>
          </p:cNvPr>
          <p:cNvSpPr>
            <a:spLocks noGrp="1"/>
          </p:cNvSpPr>
          <p:nvPr>
            <p:ph type="title"/>
          </p:nvPr>
        </p:nvSpPr>
        <p:spPr bwMode="auto">
          <a:xfrm>
            <a:off x="263525" y="804863"/>
            <a:ext cx="8613775"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GB" altLang="en-US"/>
              <a:t>Click to add title</a:t>
            </a:r>
            <a:endParaRPr lang="en-US" altLang="en-US"/>
          </a:p>
        </p:txBody>
      </p:sp>
      <p:sp>
        <p:nvSpPr>
          <p:cNvPr id="2052" name="Text Placeholder 6">
            <a:extLst>
              <a:ext uri="{FF2B5EF4-FFF2-40B4-BE49-F238E27FC236}">
                <a16:creationId xmlns:a16="http://schemas.microsoft.com/office/drawing/2014/main" id="{38225250-99E7-784D-9C8C-2A6B2108972D}"/>
              </a:ext>
            </a:extLst>
          </p:cNvPr>
          <p:cNvSpPr>
            <a:spLocks noGrp="1"/>
          </p:cNvSpPr>
          <p:nvPr>
            <p:ph type="body" idx="1"/>
          </p:nvPr>
        </p:nvSpPr>
        <p:spPr bwMode="auto">
          <a:xfrm>
            <a:off x="260350" y="1997075"/>
            <a:ext cx="8616950" cy="264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pic>
        <p:nvPicPr>
          <p:cNvPr id="2053" name="Picture 9">
            <a:extLst>
              <a:ext uri="{FF2B5EF4-FFF2-40B4-BE49-F238E27FC236}">
                <a16:creationId xmlns:a16="http://schemas.microsoft.com/office/drawing/2014/main" id="{97AC94DA-E559-2D44-99B7-0E3D02D21FC0}"/>
              </a:ext>
              <a:ext uri="{C183D7F6-B498-43B3-948B-1728B52AA6E4}">
                <adec:decorative xmlns:adec="http://schemas.microsoft.com/office/drawing/2017/decorative" val="1"/>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3">
            <a:extLst>
              <a:ext uri="{FF2B5EF4-FFF2-40B4-BE49-F238E27FC236}">
                <a16:creationId xmlns:a16="http://schemas.microsoft.com/office/drawing/2014/main" id="{004E19D6-B62E-CF44-B32C-104BAF2BE3BD}"/>
              </a:ext>
            </a:extLst>
          </p:cNvPr>
          <p:cNvSpPr txBox="1">
            <a:spLocks/>
          </p:cNvSpPr>
          <p:nvPr/>
        </p:nvSpPr>
        <p:spPr>
          <a:xfrm>
            <a:off x="6743700" y="4732338"/>
            <a:ext cx="2133600"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D0A1FE84-A19E-8141-9D86-2BEDC15A5A22}" type="slidenum">
              <a:rPr lang="en-GB" altLang="en-US" sz="1200" b="1">
                <a:latin typeface="Century Gothic" panose="020B0502020202020204" pitchFamily="34" charset="0"/>
              </a:rPr>
              <a:pPr algn="r" eaLnBrk="1" hangingPunct="1"/>
              <a:t>‹#›</a:t>
            </a:fld>
            <a:endParaRPr lang="en-GB" altLang="en-US" sz="1200" b="1">
              <a:latin typeface="Century Gothic" panose="020B0502020202020204" pitchFamily="34" charset="0"/>
            </a:endParaRPr>
          </a:p>
        </p:txBody>
      </p:sp>
      <p:pic>
        <p:nvPicPr>
          <p:cNvPr id="9" name="Picture 8">
            <a:extLst>
              <a:ext uri="{FF2B5EF4-FFF2-40B4-BE49-F238E27FC236}">
                <a16:creationId xmlns:a16="http://schemas.microsoft.com/office/drawing/2014/main" id="{9342ED3C-16E4-0D40-9CC4-197CE926BFDE}"/>
              </a:ext>
              <a:ext uri="{C183D7F6-B498-43B3-948B-1728B52AA6E4}">
                <adec:decorative xmlns:adec="http://schemas.microsoft.com/office/drawing/2017/decorative" val="1"/>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255587" y="4803776"/>
            <a:ext cx="2159720" cy="157480"/>
          </a:xfrm>
          <a:prstGeom prst="rect">
            <a:avLst/>
          </a:prstGeom>
        </p:spPr>
      </p:pic>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71" r:id="rId5"/>
    <p:sldLayoutId id="2147483842" r:id="rId6"/>
    <p:sldLayoutId id="2147483843" r:id="rId7"/>
    <p:sldLayoutId id="2147483844" r:id="rId8"/>
    <p:sldLayoutId id="2147483861" r:id="rId9"/>
    <p:sldLayoutId id="2147483862" r:id="rId10"/>
    <p:sldLayoutId id="2147483863" r:id="rId11"/>
    <p:sldLayoutId id="2147483845" r:id="rId12"/>
    <p:sldLayoutId id="2147483846" r:id="rId13"/>
    <p:sldLayoutId id="2147483847" r:id="rId14"/>
    <p:sldLayoutId id="2147483869" r:id="rId15"/>
    <p:sldLayoutId id="2147483870" r:id="rId16"/>
  </p:sldLayoutIdLst>
  <p:transition>
    <p:fade/>
  </p:transition>
  <p:hf hdr="0" dt="0"/>
  <p:txStyles>
    <p:titleStyle>
      <a:lvl1pPr algn="l" rtl="0" eaLnBrk="0" fontAlgn="base" hangingPunct="0">
        <a:lnSpc>
          <a:spcPct val="90000"/>
        </a:lnSpc>
        <a:spcBef>
          <a:spcPct val="0"/>
        </a:spcBef>
        <a:spcAft>
          <a:spcPct val="0"/>
        </a:spcAft>
        <a:defRPr sz="4000" b="1" kern="1200">
          <a:solidFill>
            <a:srgbClr val="4D4F53"/>
          </a:solidFill>
          <a:latin typeface="Century Gothic"/>
          <a:ea typeface="ＭＳ Ｐゴシック" charset="0"/>
          <a:cs typeface="Century Gothic"/>
        </a:defRPr>
      </a:lvl1pPr>
      <a:lvl2pPr algn="l" rtl="0" eaLnBrk="0" fontAlgn="base" hangingPunct="0">
        <a:lnSpc>
          <a:spcPct val="90000"/>
        </a:lnSpc>
        <a:spcBef>
          <a:spcPct val="0"/>
        </a:spcBef>
        <a:spcAft>
          <a:spcPct val="0"/>
        </a:spcAft>
        <a:defRPr sz="4000" b="1">
          <a:solidFill>
            <a:srgbClr val="4D4F53"/>
          </a:solidFill>
          <a:latin typeface="Century Gothic" charset="0"/>
          <a:ea typeface="ＭＳ Ｐゴシック" charset="0"/>
        </a:defRPr>
      </a:lvl2pPr>
      <a:lvl3pPr algn="l" rtl="0" eaLnBrk="0" fontAlgn="base" hangingPunct="0">
        <a:lnSpc>
          <a:spcPct val="90000"/>
        </a:lnSpc>
        <a:spcBef>
          <a:spcPct val="0"/>
        </a:spcBef>
        <a:spcAft>
          <a:spcPct val="0"/>
        </a:spcAft>
        <a:defRPr sz="4000" b="1">
          <a:solidFill>
            <a:srgbClr val="4D4F53"/>
          </a:solidFill>
          <a:latin typeface="Century Gothic" charset="0"/>
          <a:ea typeface="ＭＳ Ｐゴシック" charset="0"/>
        </a:defRPr>
      </a:lvl3pPr>
      <a:lvl4pPr algn="l" rtl="0" eaLnBrk="0" fontAlgn="base" hangingPunct="0">
        <a:lnSpc>
          <a:spcPct val="90000"/>
        </a:lnSpc>
        <a:spcBef>
          <a:spcPct val="0"/>
        </a:spcBef>
        <a:spcAft>
          <a:spcPct val="0"/>
        </a:spcAft>
        <a:defRPr sz="4000" b="1">
          <a:solidFill>
            <a:srgbClr val="4D4F53"/>
          </a:solidFill>
          <a:latin typeface="Century Gothic" charset="0"/>
          <a:ea typeface="ＭＳ Ｐゴシック" charset="0"/>
        </a:defRPr>
      </a:lvl4pPr>
      <a:lvl5pPr algn="l" rtl="0" eaLnBrk="0" fontAlgn="base" hangingPunct="0">
        <a:lnSpc>
          <a:spcPct val="90000"/>
        </a:lnSpc>
        <a:spcBef>
          <a:spcPct val="0"/>
        </a:spcBef>
        <a:spcAft>
          <a:spcPct val="0"/>
        </a:spcAft>
        <a:defRPr sz="4000" b="1">
          <a:solidFill>
            <a:srgbClr val="4D4F53"/>
          </a:solidFill>
          <a:latin typeface="Century Gothic" charset="0"/>
          <a:ea typeface="ＭＳ Ｐゴシック" charset="0"/>
        </a:defRPr>
      </a:lvl5pPr>
      <a:lvl6pPr marL="457200" algn="l" rtl="0" fontAlgn="base">
        <a:lnSpc>
          <a:spcPct val="80000"/>
        </a:lnSpc>
        <a:spcBef>
          <a:spcPct val="0"/>
        </a:spcBef>
        <a:spcAft>
          <a:spcPct val="0"/>
        </a:spcAft>
        <a:defRPr sz="4000" b="1">
          <a:solidFill>
            <a:srgbClr val="4D4F53"/>
          </a:solidFill>
          <a:latin typeface="Century Gothic" charset="0"/>
          <a:ea typeface="ＭＳ Ｐゴシック" charset="0"/>
        </a:defRPr>
      </a:lvl6pPr>
      <a:lvl7pPr marL="914400" algn="l" rtl="0" fontAlgn="base">
        <a:lnSpc>
          <a:spcPct val="80000"/>
        </a:lnSpc>
        <a:spcBef>
          <a:spcPct val="0"/>
        </a:spcBef>
        <a:spcAft>
          <a:spcPct val="0"/>
        </a:spcAft>
        <a:defRPr sz="4000" b="1">
          <a:solidFill>
            <a:srgbClr val="4D4F53"/>
          </a:solidFill>
          <a:latin typeface="Century Gothic" charset="0"/>
          <a:ea typeface="ＭＳ Ｐゴシック" charset="0"/>
        </a:defRPr>
      </a:lvl7pPr>
      <a:lvl8pPr marL="1371600" algn="l" rtl="0" fontAlgn="base">
        <a:lnSpc>
          <a:spcPct val="80000"/>
        </a:lnSpc>
        <a:spcBef>
          <a:spcPct val="0"/>
        </a:spcBef>
        <a:spcAft>
          <a:spcPct val="0"/>
        </a:spcAft>
        <a:defRPr sz="4000" b="1">
          <a:solidFill>
            <a:srgbClr val="4D4F53"/>
          </a:solidFill>
          <a:latin typeface="Century Gothic" charset="0"/>
          <a:ea typeface="ＭＳ Ｐゴシック" charset="0"/>
        </a:defRPr>
      </a:lvl8pPr>
      <a:lvl9pPr marL="1828800" algn="l" rtl="0" fontAlgn="base">
        <a:lnSpc>
          <a:spcPct val="80000"/>
        </a:lnSpc>
        <a:spcBef>
          <a:spcPct val="0"/>
        </a:spcBef>
        <a:spcAft>
          <a:spcPct val="0"/>
        </a:spcAft>
        <a:defRPr sz="4000" b="1">
          <a:solidFill>
            <a:srgbClr val="4D4F53"/>
          </a:solidFill>
          <a:latin typeface="Century Gothic" charset="0"/>
          <a:ea typeface="ＭＳ Ｐゴシック" charset="0"/>
        </a:defRPr>
      </a:lvl9pPr>
    </p:titleStyle>
    <p:bodyStyle>
      <a:lvl1pPr marL="342900" indent="-342900" algn="l" rtl="0" eaLnBrk="0" fontAlgn="base" hangingPunct="0">
        <a:spcBef>
          <a:spcPct val="20000"/>
        </a:spcBef>
        <a:spcAft>
          <a:spcPct val="0"/>
        </a:spcAft>
        <a:buClr>
          <a:schemeClr val="tx2"/>
        </a:buClr>
        <a:buFont typeface="Arial" panose="020B0604020202020204" pitchFamily="34" charset="0"/>
        <a:buChar char="•"/>
        <a:defRPr sz="3200" kern="1200">
          <a:solidFill>
            <a:srgbClr val="4D4F4D"/>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chemeClr val="tx2"/>
        </a:buClr>
        <a:buFont typeface="Arial" panose="020B0604020202020204" pitchFamily="34" charset="0"/>
        <a:buChar char="–"/>
        <a:defRPr sz="2800" kern="1200">
          <a:solidFill>
            <a:srgbClr val="4D4F4D"/>
          </a:solidFill>
          <a:latin typeface="+mn-lt"/>
          <a:ea typeface="ＭＳ Ｐゴシック" charset="0"/>
          <a:cs typeface="+mn-cs"/>
        </a:defRPr>
      </a:lvl2pPr>
      <a:lvl3pPr marL="1143000" indent="-228600" algn="l" rtl="0" eaLnBrk="0" fontAlgn="base" hangingPunct="0">
        <a:spcBef>
          <a:spcPct val="20000"/>
        </a:spcBef>
        <a:spcAft>
          <a:spcPct val="0"/>
        </a:spcAft>
        <a:buClr>
          <a:schemeClr val="tx2"/>
        </a:buClr>
        <a:buFont typeface="Arial" panose="020B0604020202020204" pitchFamily="34" charset="0"/>
        <a:buChar char="•"/>
        <a:defRPr sz="2400" kern="1200">
          <a:solidFill>
            <a:srgbClr val="4D4F4D"/>
          </a:solidFill>
          <a:latin typeface="+mn-lt"/>
          <a:ea typeface="ＭＳ Ｐゴシック" charset="0"/>
          <a:cs typeface="+mn-cs"/>
        </a:defRPr>
      </a:lvl3pPr>
      <a:lvl4pPr marL="1600200" indent="-228600" algn="l" rtl="0" eaLnBrk="0" fontAlgn="base" hangingPunct="0">
        <a:spcBef>
          <a:spcPct val="20000"/>
        </a:spcBef>
        <a:spcAft>
          <a:spcPct val="0"/>
        </a:spcAft>
        <a:buClr>
          <a:schemeClr val="tx2"/>
        </a:buClr>
        <a:buFont typeface="Arial" panose="020B0604020202020204" pitchFamily="34" charset="0"/>
        <a:buChar char="–"/>
        <a:defRPr sz="2000" kern="1200">
          <a:solidFill>
            <a:srgbClr val="4D4F4D"/>
          </a:solidFill>
          <a:latin typeface="+mn-lt"/>
          <a:ea typeface="ＭＳ Ｐゴシック" charset="0"/>
          <a:cs typeface="+mn-cs"/>
        </a:defRPr>
      </a:lvl4pPr>
      <a:lvl5pPr marL="2057400" indent="-228600" algn="l" rtl="0" eaLnBrk="0" fontAlgn="base" hangingPunct="0">
        <a:spcBef>
          <a:spcPct val="20000"/>
        </a:spcBef>
        <a:spcAft>
          <a:spcPct val="0"/>
        </a:spcAft>
        <a:buClr>
          <a:schemeClr val="tx2"/>
        </a:buClr>
        <a:buFont typeface="Arial" panose="020B0604020202020204" pitchFamily="34" charset="0"/>
        <a:buChar char="»"/>
        <a:defRPr sz="2000" kern="1200">
          <a:solidFill>
            <a:srgbClr val="4D4F4D"/>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EC05B6D-3F65-1947-8F50-6BBB2CD465DE}"/>
              </a:ext>
            </a:extLst>
          </p:cNvPr>
          <p:cNvSpPr>
            <a:spLocks noGrp="1"/>
          </p:cNvSpPr>
          <p:nvPr>
            <p:ph type="title"/>
          </p:nvPr>
        </p:nvSpPr>
        <p:spPr/>
        <p:txBody>
          <a:bodyPr/>
          <a:lstStyle/>
          <a:p>
            <a:r>
              <a:rPr lang="en-US" dirty="0"/>
              <a:t>Disability smart procurement – Top tips</a:t>
            </a:r>
          </a:p>
        </p:txBody>
      </p:sp>
      <p:sp>
        <p:nvSpPr>
          <p:cNvPr id="9" name="Text Placeholder 8">
            <a:extLst>
              <a:ext uri="{FF2B5EF4-FFF2-40B4-BE49-F238E27FC236}">
                <a16:creationId xmlns:a16="http://schemas.microsoft.com/office/drawing/2014/main" id="{2C3BEABA-EED3-5B44-A075-7E94E83B083D}"/>
              </a:ext>
            </a:extLst>
          </p:cNvPr>
          <p:cNvSpPr>
            <a:spLocks noGrp="1"/>
          </p:cNvSpPr>
          <p:nvPr>
            <p:ph type="body" sz="quarter" idx="11"/>
          </p:nvPr>
        </p:nvSpPr>
        <p:spPr/>
        <p:txBody>
          <a:bodyPr/>
          <a:lstStyle/>
          <a:p>
            <a:r>
              <a:rPr lang="en-US" dirty="0"/>
              <a:t>Last reviewed: June 2023</a:t>
            </a:r>
          </a:p>
        </p:txBody>
      </p:sp>
    </p:spTree>
    <p:extLst>
      <p:ext uri="{BB962C8B-B14F-4D97-AF65-F5344CB8AC3E}">
        <p14:creationId xmlns:p14="http://schemas.microsoft.com/office/powerpoint/2010/main" val="509169213"/>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D985D-2FDF-AB2C-E0AF-B7271B1A67A0}"/>
              </a:ext>
            </a:extLst>
          </p:cNvPr>
          <p:cNvSpPr>
            <a:spLocks noGrp="1"/>
          </p:cNvSpPr>
          <p:nvPr>
            <p:ph type="title"/>
          </p:nvPr>
        </p:nvSpPr>
        <p:spPr/>
        <p:txBody>
          <a:bodyPr/>
          <a:lstStyle/>
          <a:p>
            <a:r>
              <a:rPr lang="en-GB" sz="3200" dirty="0"/>
              <a:t>Tip 3 </a:t>
            </a:r>
            <a:r>
              <a:rPr lang="en-US" sz="3200" dirty="0"/>
              <a:t>(continued)</a:t>
            </a:r>
            <a:endParaRPr lang="en-GB" sz="3200" dirty="0"/>
          </a:p>
        </p:txBody>
      </p:sp>
      <p:sp>
        <p:nvSpPr>
          <p:cNvPr id="3" name="Text Placeholder 2">
            <a:extLst>
              <a:ext uri="{FF2B5EF4-FFF2-40B4-BE49-F238E27FC236}">
                <a16:creationId xmlns:a16="http://schemas.microsoft.com/office/drawing/2014/main" id="{6E784525-E272-6B45-5CC7-4926589B14DC}"/>
              </a:ext>
            </a:extLst>
          </p:cNvPr>
          <p:cNvSpPr>
            <a:spLocks noGrp="1"/>
          </p:cNvSpPr>
          <p:nvPr>
            <p:ph type="body" sz="quarter" idx="10"/>
          </p:nvPr>
        </p:nvSpPr>
        <p:spPr>
          <a:xfrm>
            <a:off x="263525" y="1095350"/>
            <a:ext cx="4450143" cy="2952800"/>
          </a:xfrm>
        </p:spPr>
        <p:txBody>
          <a:bodyPr/>
          <a:lstStyle/>
          <a:p>
            <a:r>
              <a:rPr lang="en-GB" sz="2000" dirty="0">
                <a:ea typeface="ＭＳ Ｐゴシック"/>
              </a:rPr>
              <a:t>Including disabled users in user testing will help make sure the end product or service will work for disabled users.</a:t>
            </a:r>
          </a:p>
          <a:p>
            <a:endParaRPr lang="en-GB" sz="2000" dirty="0"/>
          </a:p>
        </p:txBody>
      </p:sp>
      <p:pic>
        <p:nvPicPr>
          <p:cNvPr id="7" name="Graphic 6" descr="Boy wearing a sweater">
            <a:extLst>
              <a:ext uri="{FF2B5EF4-FFF2-40B4-BE49-F238E27FC236}">
                <a16:creationId xmlns:a16="http://schemas.microsoft.com/office/drawing/2014/main" id="{84D57341-3A41-748F-F769-FE8FCC409B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5724658" y="1418829"/>
            <a:ext cx="2602807" cy="2305842"/>
          </a:xfrm>
          <a:prstGeom prst="rect">
            <a:avLst/>
          </a:prstGeom>
        </p:spPr>
      </p:pic>
    </p:spTree>
    <p:extLst>
      <p:ext uri="{BB962C8B-B14F-4D97-AF65-F5344CB8AC3E}">
        <p14:creationId xmlns:p14="http://schemas.microsoft.com/office/powerpoint/2010/main" val="130211825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EE62F-B439-C75B-87E1-3C0DF5A8486E}"/>
              </a:ext>
            </a:extLst>
          </p:cNvPr>
          <p:cNvSpPr>
            <a:spLocks noGrp="1"/>
          </p:cNvSpPr>
          <p:nvPr>
            <p:ph type="title"/>
          </p:nvPr>
        </p:nvSpPr>
        <p:spPr/>
        <p:txBody>
          <a:bodyPr/>
          <a:lstStyle/>
          <a:p>
            <a:r>
              <a:rPr lang="en-GB" sz="3200" dirty="0"/>
              <a:t>Tip 3 </a:t>
            </a:r>
            <a:r>
              <a:rPr lang="en-US" sz="3200" dirty="0"/>
              <a:t>(continued further)</a:t>
            </a:r>
            <a:endParaRPr lang="en-GB" sz="3200" dirty="0"/>
          </a:p>
        </p:txBody>
      </p:sp>
      <p:sp>
        <p:nvSpPr>
          <p:cNvPr id="3" name="Text Placeholder 2">
            <a:extLst>
              <a:ext uri="{FF2B5EF4-FFF2-40B4-BE49-F238E27FC236}">
                <a16:creationId xmlns:a16="http://schemas.microsoft.com/office/drawing/2014/main" id="{40F6189F-6232-343C-B209-6393508DB4CB}"/>
              </a:ext>
            </a:extLst>
          </p:cNvPr>
          <p:cNvSpPr>
            <a:spLocks noGrp="1"/>
          </p:cNvSpPr>
          <p:nvPr>
            <p:ph type="body" sz="quarter" idx="10"/>
          </p:nvPr>
        </p:nvSpPr>
        <p:spPr>
          <a:xfrm>
            <a:off x="263526" y="1095350"/>
            <a:ext cx="5783106" cy="2952800"/>
          </a:xfrm>
        </p:spPr>
        <p:txBody>
          <a:bodyPr/>
          <a:lstStyle/>
          <a:p>
            <a:pPr>
              <a:spcAft>
                <a:spcPts val="1200"/>
              </a:spcAft>
            </a:pPr>
            <a:r>
              <a:rPr lang="en-GB" sz="2000" dirty="0">
                <a:ea typeface="ＭＳ Ｐゴシック"/>
              </a:rPr>
              <a:t>Ask disabled users with different disabilities to test and review the product or service. For example:</a:t>
            </a:r>
          </a:p>
          <a:p>
            <a:pPr marL="342900" indent="-342900">
              <a:spcAft>
                <a:spcPts val="1200"/>
              </a:spcAft>
              <a:buFont typeface="Arial" panose="020B0604020202020204" pitchFamily="34" charset="0"/>
              <a:buChar char="•"/>
            </a:pPr>
            <a:r>
              <a:rPr lang="en-GB" sz="1800" dirty="0">
                <a:ea typeface="ＭＳ Ｐゴシック"/>
              </a:rPr>
              <a:t>Test websites and apps with assistive technology used by people with sight loss or dyslexia. </a:t>
            </a:r>
          </a:p>
          <a:p>
            <a:pPr marL="342900" indent="-342900">
              <a:spcAft>
                <a:spcPts val="1200"/>
              </a:spcAft>
              <a:buFont typeface="Arial" panose="020B0604020202020204" pitchFamily="34" charset="0"/>
              <a:buChar char="•"/>
            </a:pPr>
            <a:r>
              <a:rPr lang="en-GB" sz="1800" dirty="0">
                <a:ea typeface="ＭＳ Ｐゴシック"/>
              </a:rPr>
              <a:t>Test equipment with buttons with people who can only use one hand or who have a tremor. </a:t>
            </a:r>
          </a:p>
          <a:p>
            <a:pPr marL="342900" indent="-342900">
              <a:spcAft>
                <a:spcPts val="1200"/>
              </a:spcAft>
              <a:buFont typeface="Arial" panose="020B0604020202020204" pitchFamily="34" charset="0"/>
              <a:buChar char="•"/>
            </a:pPr>
            <a:r>
              <a:rPr lang="en-GB" sz="1800" dirty="0">
                <a:ea typeface="ＭＳ Ｐゴシック"/>
              </a:rPr>
              <a:t>Ask people with sight loss or neurodiverse condition like Autism about signage in a building. </a:t>
            </a:r>
            <a:endParaRPr lang="en-GB" sz="1800" dirty="0"/>
          </a:p>
          <a:p>
            <a:endParaRPr lang="en-GB" sz="2000" dirty="0"/>
          </a:p>
        </p:txBody>
      </p:sp>
      <p:pic>
        <p:nvPicPr>
          <p:cNvPr id="5" name="Graphic 4" descr="Bar graph with upward trend with solid fill">
            <a:extLst>
              <a:ext uri="{FF2B5EF4-FFF2-40B4-BE49-F238E27FC236}">
                <a16:creationId xmlns:a16="http://schemas.microsoft.com/office/drawing/2014/main" id="{E1912D5A-AF33-B6CC-E119-07A21990569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71634" y="1612273"/>
            <a:ext cx="2311757" cy="2311757"/>
          </a:xfrm>
          <a:prstGeom prst="rect">
            <a:avLst/>
          </a:prstGeom>
        </p:spPr>
      </p:pic>
    </p:spTree>
    <p:extLst>
      <p:ext uri="{BB962C8B-B14F-4D97-AF65-F5344CB8AC3E}">
        <p14:creationId xmlns:p14="http://schemas.microsoft.com/office/powerpoint/2010/main" val="166823784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4437-7EA3-69B8-F289-C0351D916ED1}"/>
              </a:ext>
            </a:extLst>
          </p:cNvPr>
          <p:cNvSpPr>
            <a:spLocks noGrp="1"/>
          </p:cNvSpPr>
          <p:nvPr>
            <p:ph type="title"/>
          </p:nvPr>
        </p:nvSpPr>
        <p:spPr/>
        <p:txBody>
          <a:bodyPr/>
          <a:lstStyle/>
          <a:p>
            <a:r>
              <a:rPr lang="en-GB" sz="3200" dirty="0"/>
              <a:t>Tip 4</a:t>
            </a:r>
          </a:p>
        </p:txBody>
      </p:sp>
      <p:sp>
        <p:nvSpPr>
          <p:cNvPr id="5" name="Text Placeholder 4">
            <a:extLst>
              <a:ext uri="{FF2B5EF4-FFF2-40B4-BE49-F238E27FC236}">
                <a16:creationId xmlns:a16="http://schemas.microsoft.com/office/drawing/2014/main" id="{E749FB41-8852-2CD0-EEB3-74E41D65B962}"/>
              </a:ext>
            </a:extLst>
          </p:cNvPr>
          <p:cNvSpPr>
            <a:spLocks noGrp="1"/>
          </p:cNvSpPr>
          <p:nvPr>
            <p:ph type="body" sz="quarter" idx="11"/>
          </p:nvPr>
        </p:nvSpPr>
        <p:spPr>
          <a:xfrm>
            <a:off x="263525" y="1022350"/>
            <a:ext cx="8496300" cy="3294459"/>
          </a:xfrm>
        </p:spPr>
        <p:txBody>
          <a:bodyPr/>
          <a:lstStyle/>
          <a:p>
            <a:pPr marL="342900" indent="-342900">
              <a:buClr>
                <a:schemeClr val="bg2"/>
              </a:buClr>
              <a:buFont typeface="Arial" panose="020B0604020202020204" pitchFamily="34" charset="0"/>
              <a:buChar char="•"/>
            </a:pPr>
            <a:r>
              <a:rPr lang="en-GB" sz="2400" dirty="0"/>
              <a:t>Ask potential suppliers and developers for examples of accessible and inclusive products or services they have developed for other organisations.</a:t>
            </a:r>
          </a:p>
        </p:txBody>
      </p:sp>
    </p:spTree>
    <p:extLst>
      <p:ext uri="{BB962C8B-B14F-4D97-AF65-F5344CB8AC3E}">
        <p14:creationId xmlns:p14="http://schemas.microsoft.com/office/powerpoint/2010/main" val="3910629467"/>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01B46-893D-8480-9E74-A0D2DBD05C2C}"/>
              </a:ext>
            </a:extLst>
          </p:cNvPr>
          <p:cNvSpPr>
            <a:spLocks noGrp="1"/>
          </p:cNvSpPr>
          <p:nvPr>
            <p:ph type="title"/>
          </p:nvPr>
        </p:nvSpPr>
        <p:spPr/>
        <p:txBody>
          <a:bodyPr/>
          <a:lstStyle/>
          <a:p>
            <a:r>
              <a:rPr lang="en-GB" sz="3200" dirty="0"/>
              <a:t>Tip 4 </a:t>
            </a:r>
            <a:r>
              <a:rPr lang="en-US" sz="3200" dirty="0"/>
              <a:t>(continued)</a:t>
            </a:r>
            <a:endParaRPr lang="en-GB" sz="3200" dirty="0"/>
          </a:p>
        </p:txBody>
      </p:sp>
      <p:sp>
        <p:nvSpPr>
          <p:cNvPr id="3" name="Text Placeholder 2">
            <a:extLst>
              <a:ext uri="{FF2B5EF4-FFF2-40B4-BE49-F238E27FC236}">
                <a16:creationId xmlns:a16="http://schemas.microsoft.com/office/drawing/2014/main" id="{322BD5CD-E641-C61C-079A-8D61DBD647DB}"/>
              </a:ext>
            </a:extLst>
          </p:cNvPr>
          <p:cNvSpPr>
            <a:spLocks noGrp="1"/>
          </p:cNvSpPr>
          <p:nvPr>
            <p:ph type="body" sz="quarter" idx="10"/>
          </p:nvPr>
        </p:nvSpPr>
        <p:spPr>
          <a:xfrm>
            <a:off x="263525" y="1095350"/>
            <a:ext cx="5480452" cy="2952800"/>
          </a:xfrm>
        </p:spPr>
        <p:txBody>
          <a:bodyPr/>
          <a:lstStyle/>
          <a:p>
            <a:pPr>
              <a:spcAft>
                <a:spcPts val="1200"/>
              </a:spcAft>
            </a:pPr>
            <a:r>
              <a:rPr lang="en-GB" sz="1800" dirty="0">
                <a:ea typeface="ＭＳ Ｐゴシック"/>
              </a:rPr>
              <a:t>Your name is on the door.</a:t>
            </a:r>
          </a:p>
          <a:p>
            <a:pPr>
              <a:spcAft>
                <a:spcPts val="1200"/>
              </a:spcAft>
            </a:pPr>
            <a:r>
              <a:rPr lang="en-GB" sz="1800" dirty="0">
                <a:ea typeface="ＭＳ Ｐゴシック"/>
              </a:rPr>
              <a:t>Remember you are legally responsible for services or products delivered on your behalf. </a:t>
            </a:r>
          </a:p>
          <a:p>
            <a:pPr>
              <a:spcAft>
                <a:spcPts val="1200"/>
              </a:spcAft>
            </a:pPr>
            <a:r>
              <a:rPr lang="en-GB" sz="1800" dirty="0">
                <a:ea typeface="ＭＳ Ｐゴシック"/>
              </a:rPr>
              <a:t>You need to ensure that outsourced suppliers know how to make inclusive products or services, and adjustments for disabled people.</a:t>
            </a:r>
          </a:p>
          <a:p>
            <a:pPr>
              <a:spcAft>
                <a:spcPts val="1200"/>
              </a:spcAft>
            </a:pPr>
            <a:endParaRPr lang="en-GB" sz="1800" dirty="0">
              <a:ea typeface="ＭＳ Ｐゴシック"/>
            </a:endParaRPr>
          </a:p>
          <a:p>
            <a:endParaRPr lang="en-GB" sz="1800" dirty="0"/>
          </a:p>
        </p:txBody>
      </p:sp>
      <p:pic>
        <p:nvPicPr>
          <p:cNvPr id="5" name="Graphic 4" descr="Man carrying folder">
            <a:extLst>
              <a:ext uri="{FF2B5EF4-FFF2-40B4-BE49-F238E27FC236}">
                <a16:creationId xmlns:a16="http://schemas.microsoft.com/office/drawing/2014/main" id="{ACBB839B-F1DA-69BF-57FD-12AB5F80C5B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27312" y="1557596"/>
            <a:ext cx="2350260" cy="2028307"/>
          </a:xfrm>
          <a:prstGeom prst="rect">
            <a:avLst/>
          </a:prstGeom>
        </p:spPr>
      </p:pic>
    </p:spTree>
    <p:extLst>
      <p:ext uri="{BB962C8B-B14F-4D97-AF65-F5344CB8AC3E}">
        <p14:creationId xmlns:p14="http://schemas.microsoft.com/office/powerpoint/2010/main" val="329013363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E6A91-185B-60DC-AB87-48B5527524F6}"/>
              </a:ext>
            </a:extLst>
          </p:cNvPr>
          <p:cNvSpPr>
            <a:spLocks noGrp="1"/>
          </p:cNvSpPr>
          <p:nvPr>
            <p:ph type="title"/>
          </p:nvPr>
        </p:nvSpPr>
        <p:spPr/>
        <p:txBody>
          <a:bodyPr/>
          <a:lstStyle/>
          <a:p>
            <a:r>
              <a:rPr lang="en-GB" sz="3200" dirty="0"/>
              <a:t>Tip 4 </a:t>
            </a:r>
            <a:r>
              <a:rPr lang="en-US" sz="3200" dirty="0"/>
              <a:t>(continued further)</a:t>
            </a:r>
            <a:endParaRPr lang="en-GB" sz="3200" dirty="0"/>
          </a:p>
        </p:txBody>
      </p:sp>
      <p:sp>
        <p:nvSpPr>
          <p:cNvPr id="3" name="Text Placeholder 2">
            <a:extLst>
              <a:ext uri="{FF2B5EF4-FFF2-40B4-BE49-F238E27FC236}">
                <a16:creationId xmlns:a16="http://schemas.microsoft.com/office/drawing/2014/main" id="{901184F0-3194-B385-06A4-0712125633B9}"/>
              </a:ext>
            </a:extLst>
          </p:cNvPr>
          <p:cNvSpPr>
            <a:spLocks noGrp="1"/>
          </p:cNvSpPr>
          <p:nvPr>
            <p:ph type="body" sz="quarter" idx="10"/>
          </p:nvPr>
        </p:nvSpPr>
        <p:spPr>
          <a:xfrm>
            <a:off x="263525" y="1095350"/>
            <a:ext cx="5789544" cy="2952800"/>
          </a:xfrm>
        </p:spPr>
        <p:txBody>
          <a:bodyPr/>
          <a:lstStyle/>
          <a:p>
            <a:pPr>
              <a:spcAft>
                <a:spcPts val="1200"/>
              </a:spcAft>
            </a:pPr>
            <a:r>
              <a:rPr lang="en-GB" sz="1800" dirty="0">
                <a:ea typeface="ＭＳ Ｐゴシック"/>
              </a:rPr>
              <a:t>For example: </a:t>
            </a:r>
          </a:p>
          <a:p>
            <a:pPr marL="285750" indent="-285750">
              <a:spcAft>
                <a:spcPts val="1200"/>
              </a:spcAft>
              <a:buFont typeface="Arial" panose="020B0604020202020204" pitchFamily="34" charset="0"/>
              <a:buChar char="•"/>
            </a:pPr>
            <a:r>
              <a:rPr lang="en-GB" sz="1600" dirty="0">
                <a:ea typeface="ＭＳ Ｐゴシック"/>
              </a:rPr>
              <a:t>Will outsourced catering providers read out menus and bring food to someone with sight loss in your canteen? </a:t>
            </a:r>
          </a:p>
          <a:p>
            <a:pPr marL="285750" indent="-285750">
              <a:spcAft>
                <a:spcPts val="1200"/>
              </a:spcAft>
              <a:buFont typeface="Arial" panose="020B0604020202020204" pitchFamily="34" charset="0"/>
              <a:buChar char="•"/>
            </a:pPr>
            <a:r>
              <a:rPr lang="en-GB" sz="1600" dirty="0">
                <a:ea typeface="ＭＳ Ｐゴシック"/>
              </a:rPr>
              <a:t>Do your security staff know that they must allow assistance dogs to enter a building?</a:t>
            </a:r>
          </a:p>
          <a:p>
            <a:pPr>
              <a:spcAft>
                <a:spcPts val="1200"/>
              </a:spcAft>
            </a:pPr>
            <a:r>
              <a:rPr lang="en-GB" sz="1800" dirty="0">
                <a:ea typeface="ＭＳ Ｐゴシック"/>
              </a:rPr>
              <a:t>Similarly, if a website developer creates a website for you that is inaccessible or difficult to use, it is to you that disabled users will complain. So, ensure the developer gets it right for you from the outset.</a:t>
            </a:r>
          </a:p>
          <a:p>
            <a:pPr>
              <a:spcAft>
                <a:spcPts val="1200"/>
              </a:spcAft>
            </a:pPr>
            <a:endParaRPr lang="en-GB" sz="1600" dirty="0">
              <a:ea typeface="ＭＳ Ｐゴシック"/>
            </a:endParaRPr>
          </a:p>
          <a:p>
            <a:endParaRPr lang="en-GB" sz="1600" dirty="0"/>
          </a:p>
          <a:p>
            <a:endParaRPr lang="en-GB" sz="1600" dirty="0"/>
          </a:p>
        </p:txBody>
      </p:sp>
      <p:pic>
        <p:nvPicPr>
          <p:cNvPr id="5" name="Graphic 4" descr="Woman holding a laptop">
            <a:extLst>
              <a:ext uri="{FF2B5EF4-FFF2-40B4-BE49-F238E27FC236}">
                <a16:creationId xmlns:a16="http://schemas.microsoft.com/office/drawing/2014/main" id="{5EBA0263-278D-99F6-161C-4B125F7C6BF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44307" y="1666875"/>
            <a:ext cx="2035345" cy="2067998"/>
          </a:xfrm>
          <a:prstGeom prst="rect">
            <a:avLst/>
          </a:prstGeom>
        </p:spPr>
      </p:pic>
    </p:spTree>
    <p:extLst>
      <p:ext uri="{BB962C8B-B14F-4D97-AF65-F5344CB8AC3E}">
        <p14:creationId xmlns:p14="http://schemas.microsoft.com/office/powerpoint/2010/main" val="907853475"/>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E6A91-185B-60DC-AB87-48B5527524F6}"/>
              </a:ext>
            </a:extLst>
          </p:cNvPr>
          <p:cNvSpPr>
            <a:spLocks noGrp="1"/>
          </p:cNvSpPr>
          <p:nvPr>
            <p:ph type="title"/>
          </p:nvPr>
        </p:nvSpPr>
        <p:spPr/>
        <p:txBody>
          <a:bodyPr/>
          <a:lstStyle/>
          <a:p>
            <a:r>
              <a:rPr lang="en-GB" sz="3200" dirty="0"/>
              <a:t>Tip 4 </a:t>
            </a:r>
            <a:r>
              <a:rPr lang="en-US" sz="3200" dirty="0"/>
              <a:t>(continued even further)</a:t>
            </a:r>
            <a:endParaRPr lang="en-GB" sz="3200" dirty="0"/>
          </a:p>
        </p:txBody>
      </p:sp>
      <p:sp>
        <p:nvSpPr>
          <p:cNvPr id="3" name="Text Placeholder 2">
            <a:extLst>
              <a:ext uri="{FF2B5EF4-FFF2-40B4-BE49-F238E27FC236}">
                <a16:creationId xmlns:a16="http://schemas.microsoft.com/office/drawing/2014/main" id="{901184F0-3194-B385-06A4-0712125633B9}"/>
              </a:ext>
            </a:extLst>
          </p:cNvPr>
          <p:cNvSpPr>
            <a:spLocks noGrp="1"/>
          </p:cNvSpPr>
          <p:nvPr>
            <p:ph type="body" sz="quarter" idx="10"/>
          </p:nvPr>
        </p:nvSpPr>
        <p:spPr>
          <a:xfrm>
            <a:off x="263525" y="1095350"/>
            <a:ext cx="5789544" cy="2952800"/>
          </a:xfrm>
        </p:spPr>
        <p:txBody>
          <a:bodyPr/>
          <a:lstStyle/>
          <a:p>
            <a:pPr>
              <a:spcAft>
                <a:spcPts val="1200"/>
              </a:spcAft>
            </a:pPr>
            <a:r>
              <a:rPr lang="en-GB" sz="1800" dirty="0">
                <a:ea typeface="ＭＳ Ｐゴシック"/>
              </a:rPr>
              <a:t>If your supplier or developer does not have examples, think about whether you can help them to develop their expertise by working with you on creating an inclusive and accessible product or service. </a:t>
            </a:r>
          </a:p>
          <a:p>
            <a:pPr>
              <a:spcAft>
                <a:spcPts val="1200"/>
              </a:spcAft>
            </a:pPr>
            <a:r>
              <a:rPr lang="en-GB" sz="1800" dirty="0">
                <a:ea typeface="ＭＳ Ｐゴシック"/>
              </a:rPr>
              <a:t>This could be your way of helping others in the future.</a:t>
            </a:r>
            <a:endParaRPr lang="en-GB" sz="1800" dirty="0"/>
          </a:p>
          <a:p>
            <a:pPr>
              <a:spcAft>
                <a:spcPts val="1200"/>
              </a:spcAft>
            </a:pPr>
            <a:endParaRPr lang="en-GB" sz="1800" dirty="0">
              <a:ea typeface="ＭＳ Ｐゴシック"/>
            </a:endParaRPr>
          </a:p>
          <a:p>
            <a:endParaRPr lang="en-GB" sz="1800" dirty="0"/>
          </a:p>
          <a:p>
            <a:endParaRPr lang="en-GB" sz="1800" dirty="0"/>
          </a:p>
        </p:txBody>
      </p:sp>
      <p:pic>
        <p:nvPicPr>
          <p:cNvPr id="6" name="Graphic 5" descr="Man carrying a laptop">
            <a:extLst>
              <a:ext uri="{FF2B5EF4-FFF2-40B4-BE49-F238E27FC236}">
                <a16:creationId xmlns:a16="http://schemas.microsoft.com/office/drawing/2014/main" id="{C129B35C-B2C0-3547-19D6-4CF0FE868AD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53069" y="1847850"/>
            <a:ext cx="2460625" cy="1746250"/>
          </a:xfrm>
          <a:prstGeom prst="rect">
            <a:avLst/>
          </a:prstGeom>
        </p:spPr>
      </p:pic>
    </p:spTree>
    <p:extLst>
      <p:ext uri="{BB962C8B-B14F-4D97-AF65-F5344CB8AC3E}">
        <p14:creationId xmlns:p14="http://schemas.microsoft.com/office/powerpoint/2010/main" val="2203940389"/>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4437-7EA3-69B8-F289-C0351D916ED1}"/>
              </a:ext>
            </a:extLst>
          </p:cNvPr>
          <p:cNvSpPr>
            <a:spLocks noGrp="1"/>
          </p:cNvSpPr>
          <p:nvPr>
            <p:ph type="title"/>
          </p:nvPr>
        </p:nvSpPr>
        <p:spPr/>
        <p:txBody>
          <a:bodyPr/>
          <a:lstStyle/>
          <a:p>
            <a:r>
              <a:rPr lang="en-GB" sz="3200" dirty="0"/>
              <a:t>Tip 5</a:t>
            </a:r>
          </a:p>
        </p:txBody>
      </p:sp>
      <p:sp>
        <p:nvSpPr>
          <p:cNvPr id="5" name="Text Placeholder 4">
            <a:extLst>
              <a:ext uri="{FF2B5EF4-FFF2-40B4-BE49-F238E27FC236}">
                <a16:creationId xmlns:a16="http://schemas.microsoft.com/office/drawing/2014/main" id="{E749FB41-8852-2CD0-EEB3-74E41D65B962}"/>
              </a:ext>
            </a:extLst>
          </p:cNvPr>
          <p:cNvSpPr>
            <a:spLocks noGrp="1"/>
          </p:cNvSpPr>
          <p:nvPr>
            <p:ph type="body" sz="quarter" idx="11"/>
          </p:nvPr>
        </p:nvSpPr>
        <p:spPr>
          <a:xfrm>
            <a:off x="263525" y="1022350"/>
            <a:ext cx="8496300" cy="3294459"/>
          </a:xfrm>
        </p:spPr>
        <p:txBody>
          <a:bodyPr/>
          <a:lstStyle/>
          <a:p>
            <a:pPr marL="342900" indent="-342900">
              <a:buClr>
                <a:schemeClr val="bg2"/>
              </a:buClr>
              <a:buFont typeface="Arial" panose="020B0604020202020204" pitchFamily="34" charset="0"/>
              <a:buChar char="•"/>
            </a:pPr>
            <a:r>
              <a:rPr lang="en-GB" sz="2400" dirty="0"/>
              <a:t>Show your commitment to disability smart procurement with a message from a senior executive and share with colleagues. </a:t>
            </a:r>
          </a:p>
        </p:txBody>
      </p:sp>
    </p:spTree>
    <p:extLst>
      <p:ext uri="{BB962C8B-B14F-4D97-AF65-F5344CB8AC3E}">
        <p14:creationId xmlns:p14="http://schemas.microsoft.com/office/powerpoint/2010/main" val="2046615599"/>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99056-7DF1-78CD-3CF8-67F349A66042}"/>
              </a:ext>
            </a:extLst>
          </p:cNvPr>
          <p:cNvSpPr>
            <a:spLocks noGrp="1"/>
          </p:cNvSpPr>
          <p:nvPr>
            <p:ph type="title"/>
          </p:nvPr>
        </p:nvSpPr>
        <p:spPr/>
        <p:txBody>
          <a:bodyPr/>
          <a:lstStyle/>
          <a:p>
            <a:r>
              <a:rPr lang="en-GB" sz="3200" dirty="0"/>
              <a:t>Tip 5 </a:t>
            </a:r>
            <a:r>
              <a:rPr lang="en-GB" sz="3200"/>
              <a:t>(continued)</a:t>
            </a:r>
            <a:endParaRPr lang="en-GB" sz="3200" dirty="0"/>
          </a:p>
        </p:txBody>
      </p:sp>
      <p:sp>
        <p:nvSpPr>
          <p:cNvPr id="3" name="Text Placeholder 2">
            <a:extLst>
              <a:ext uri="{FF2B5EF4-FFF2-40B4-BE49-F238E27FC236}">
                <a16:creationId xmlns:a16="http://schemas.microsoft.com/office/drawing/2014/main" id="{12D3FFDD-7409-87E7-3E6A-B65C60BF5AA2}"/>
              </a:ext>
            </a:extLst>
          </p:cNvPr>
          <p:cNvSpPr>
            <a:spLocks noGrp="1"/>
          </p:cNvSpPr>
          <p:nvPr>
            <p:ph type="body" sz="quarter" idx="10"/>
          </p:nvPr>
        </p:nvSpPr>
        <p:spPr>
          <a:xfrm>
            <a:off x="263524" y="1095350"/>
            <a:ext cx="4192565" cy="2952800"/>
          </a:xfrm>
        </p:spPr>
        <p:txBody>
          <a:bodyPr/>
          <a:lstStyle/>
          <a:p>
            <a:r>
              <a:rPr lang="en-GB" sz="2000" dirty="0"/>
              <a:t>Create buy in and commitment at all levels with a clear message from a senior executive who can clearly state the importance of inclusive procurement for your business.</a:t>
            </a:r>
          </a:p>
          <a:p>
            <a:endParaRPr lang="en-GB" sz="2000" dirty="0"/>
          </a:p>
        </p:txBody>
      </p:sp>
      <p:pic>
        <p:nvPicPr>
          <p:cNvPr id="5" name="Graphic 4" descr="Man holding sign">
            <a:extLst>
              <a:ext uri="{FF2B5EF4-FFF2-40B4-BE49-F238E27FC236}">
                <a16:creationId xmlns:a16="http://schemas.microsoft.com/office/drawing/2014/main" id="{876201A7-989C-3E00-E3B5-4BB8F9DFFC2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46825" y="707577"/>
            <a:ext cx="1927110" cy="4024760"/>
          </a:xfrm>
          <a:prstGeom prst="rect">
            <a:avLst/>
          </a:prstGeom>
        </p:spPr>
      </p:pic>
    </p:spTree>
    <p:extLst>
      <p:ext uri="{BB962C8B-B14F-4D97-AF65-F5344CB8AC3E}">
        <p14:creationId xmlns:p14="http://schemas.microsoft.com/office/powerpoint/2010/main" val="4220461939"/>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FC6492A-4CC2-6141-A4B9-0CE38C806A68}"/>
              </a:ext>
            </a:extLst>
          </p:cNvPr>
          <p:cNvSpPr>
            <a:spLocks noGrp="1"/>
          </p:cNvSpPr>
          <p:nvPr>
            <p:ph type="title"/>
          </p:nvPr>
        </p:nvSpPr>
        <p:spPr/>
        <p:txBody>
          <a:bodyPr/>
          <a:lstStyle/>
          <a:p>
            <a:r>
              <a:rPr lang="en-US" dirty="0">
                <a:solidFill>
                  <a:schemeClr val="bg2"/>
                </a:solidFill>
              </a:rPr>
              <a:t>Contact us</a:t>
            </a:r>
          </a:p>
        </p:txBody>
      </p:sp>
      <p:sp>
        <p:nvSpPr>
          <p:cNvPr id="7" name="Text Placeholder 6">
            <a:extLst>
              <a:ext uri="{FF2B5EF4-FFF2-40B4-BE49-F238E27FC236}">
                <a16:creationId xmlns:a16="http://schemas.microsoft.com/office/drawing/2014/main" id="{C4B6335E-F6BF-1746-9CDD-33E42F358660}"/>
              </a:ext>
            </a:extLst>
          </p:cNvPr>
          <p:cNvSpPr>
            <a:spLocks noGrp="1"/>
          </p:cNvSpPr>
          <p:nvPr>
            <p:ph type="body" sz="quarter" idx="11"/>
          </p:nvPr>
        </p:nvSpPr>
        <p:spPr/>
        <p:txBody>
          <a:bodyPr/>
          <a:lstStyle/>
          <a:p>
            <a:endParaRPr lang="en-US" dirty="0"/>
          </a:p>
        </p:txBody>
      </p:sp>
      <p:sp>
        <p:nvSpPr>
          <p:cNvPr id="8" name="Text Placeholder 7">
            <a:extLst>
              <a:ext uri="{FF2B5EF4-FFF2-40B4-BE49-F238E27FC236}">
                <a16:creationId xmlns:a16="http://schemas.microsoft.com/office/drawing/2014/main" id="{76DA5B33-C7B0-5F45-838B-52545AC1370F}"/>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20823957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6F0B08-BB80-B748-A2D0-797BAB32C344}"/>
              </a:ext>
            </a:extLst>
          </p:cNvPr>
          <p:cNvSpPr>
            <a:spLocks noGrp="1"/>
          </p:cNvSpPr>
          <p:nvPr>
            <p:ph type="title"/>
          </p:nvPr>
        </p:nvSpPr>
        <p:spPr/>
        <p:txBody>
          <a:bodyPr/>
          <a:lstStyle/>
          <a:p>
            <a:r>
              <a:rPr lang="en-US" sz="3200" dirty="0"/>
              <a:t>Why does disability smart procurement matter?</a:t>
            </a:r>
          </a:p>
        </p:txBody>
      </p:sp>
      <p:sp>
        <p:nvSpPr>
          <p:cNvPr id="6" name="Text Placeholder 5">
            <a:extLst>
              <a:ext uri="{FF2B5EF4-FFF2-40B4-BE49-F238E27FC236}">
                <a16:creationId xmlns:a16="http://schemas.microsoft.com/office/drawing/2014/main" id="{BDBF9865-4557-2E43-992E-571AAE5C53C2}"/>
              </a:ext>
            </a:extLst>
          </p:cNvPr>
          <p:cNvSpPr>
            <a:spLocks noGrp="1"/>
          </p:cNvSpPr>
          <p:nvPr>
            <p:ph type="body" sz="quarter" idx="10"/>
          </p:nvPr>
        </p:nvSpPr>
        <p:spPr>
          <a:xfrm>
            <a:off x="263525" y="1290588"/>
            <a:ext cx="6185687" cy="2952800"/>
          </a:xfrm>
        </p:spPr>
        <p:txBody>
          <a:bodyPr/>
          <a:lstStyle/>
          <a:p>
            <a:pPr marL="457200" indent="-457200">
              <a:spcAft>
                <a:spcPts val="1200"/>
              </a:spcAft>
              <a:buFont typeface="Arial" panose="020B0604020202020204" pitchFamily="34" charset="0"/>
              <a:buChar char="•"/>
            </a:pPr>
            <a:r>
              <a:rPr lang="en-GB" sz="1800" dirty="0"/>
              <a:t>An estimated </a:t>
            </a:r>
            <a:r>
              <a:rPr lang="en-GB" sz="1800"/>
              <a:t>1.3 billion </a:t>
            </a:r>
            <a:r>
              <a:rPr lang="en-GB" sz="1800" dirty="0"/>
              <a:t>people globally and one in five people in the UK have a disability.</a:t>
            </a:r>
          </a:p>
          <a:p>
            <a:pPr marL="457200" indent="-457200">
              <a:spcAft>
                <a:spcPts val="1200"/>
              </a:spcAft>
              <a:buFont typeface="Arial" panose="020B0604020202020204" pitchFamily="34" charset="0"/>
              <a:buChar char="•"/>
            </a:pPr>
            <a:r>
              <a:rPr lang="en-GB" sz="1800" dirty="0"/>
              <a:t>Disability smart procurement means making sure the products and services you procure meet the needs of all users, including those with disabilities. </a:t>
            </a:r>
          </a:p>
          <a:p>
            <a:pPr marL="457200" indent="-457200">
              <a:spcAft>
                <a:spcPts val="1200"/>
              </a:spcAft>
              <a:buFont typeface="Arial" panose="020B0604020202020204" pitchFamily="34" charset="0"/>
              <a:buChar char="•"/>
            </a:pPr>
            <a:r>
              <a:rPr lang="en-GB" sz="1800" dirty="0"/>
              <a:t>Considering the needs of disabled users at every stage of the procurement process – from specification to service monitoring – will help you to be disability smart in procurement.</a:t>
            </a:r>
          </a:p>
          <a:p>
            <a:pPr marL="457200" indent="-457200">
              <a:buFont typeface="Arial" panose="020B0604020202020204" pitchFamily="34" charset="0"/>
              <a:buChar char="•"/>
            </a:pPr>
            <a:endParaRPr lang="en-US" sz="1800" dirty="0"/>
          </a:p>
        </p:txBody>
      </p:sp>
      <p:pic>
        <p:nvPicPr>
          <p:cNvPr id="7" name="Graphic 6" descr="Woman raising hands">
            <a:extLst>
              <a:ext uri="{FF2B5EF4-FFF2-40B4-BE49-F238E27FC236}">
                <a16:creationId xmlns:a16="http://schemas.microsoft.com/office/drawing/2014/main" id="{ACBA472E-47FE-1089-3EE2-DCB253E7F19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51965" y="1749424"/>
            <a:ext cx="2466597" cy="1546225"/>
          </a:xfrm>
          <a:prstGeom prst="rect">
            <a:avLst/>
          </a:prstGeom>
        </p:spPr>
      </p:pic>
    </p:spTree>
    <p:extLst>
      <p:ext uri="{BB962C8B-B14F-4D97-AF65-F5344CB8AC3E}">
        <p14:creationId xmlns:p14="http://schemas.microsoft.com/office/powerpoint/2010/main" val="65034356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4437-7EA3-69B8-F289-C0351D916ED1}"/>
              </a:ext>
            </a:extLst>
          </p:cNvPr>
          <p:cNvSpPr>
            <a:spLocks noGrp="1"/>
          </p:cNvSpPr>
          <p:nvPr>
            <p:ph type="title"/>
          </p:nvPr>
        </p:nvSpPr>
        <p:spPr/>
        <p:txBody>
          <a:bodyPr/>
          <a:lstStyle/>
          <a:p>
            <a:r>
              <a:rPr lang="en-GB" sz="3200" dirty="0"/>
              <a:t>Tip 1</a:t>
            </a:r>
          </a:p>
        </p:txBody>
      </p:sp>
      <p:sp>
        <p:nvSpPr>
          <p:cNvPr id="5" name="Text Placeholder 4">
            <a:extLst>
              <a:ext uri="{FF2B5EF4-FFF2-40B4-BE49-F238E27FC236}">
                <a16:creationId xmlns:a16="http://schemas.microsoft.com/office/drawing/2014/main" id="{E749FB41-8852-2CD0-EEB3-74E41D65B962}"/>
              </a:ext>
            </a:extLst>
          </p:cNvPr>
          <p:cNvSpPr>
            <a:spLocks noGrp="1"/>
          </p:cNvSpPr>
          <p:nvPr>
            <p:ph type="body" sz="quarter" idx="11"/>
          </p:nvPr>
        </p:nvSpPr>
        <p:spPr/>
        <p:txBody>
          <a:bodyPr/>
          <a:lstStyle/>
          <a:p>
            <a:pPr marL="457200" indent="-457200">
              <a:buClr>
                <a:schemeClr val="bg2"/>
              </a:buClr>
              <a:buFont typeface="Arial" panose="020B0604020202020204" pitchFamily="34" charset="0"/>
              <a:buChar char="•"/>
            </a:pPr>
            <a:r>
              <a:rPr lang="en-GB" sz="2800" dirty="0"/>
              <a:t>Procuring an inclusive product or service from the outset is better than trying to retrofit for accessibility.</a:t>
            </a:r>
            <a:endParaRPr lang="en-GB" dirty="0"/>
          </a:p>
        </p:txBody>
      </p:sp>
    </p:spTree>
    <p:extLst>
      <p:ext uri="{BB962C8B-B14F-4D97-AF65-F5344CB8AC3E}">
        <p14:creationId xmlns:p14="http://schemas.microsoft.com/office/powerpoint/2010/main" val="126977227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6F0B08-BB80-B748-A2D0-797BAB32C344}"/>
              </a:ext>
            </a:extLst>
          </p:cNvPr>
          <p:cNvSpPr>
            <a:spLocks noGrp="1"/>
          </p:cNvSpPr>
          <p:nvPr>
            <p:ph type="title"/>
          </p:nvPr>
        </p:nvSpPr>
        <p:spPr/>
        <p:txBody>
          <a:bodyPr/>
          <a:lstStyle/>
          <a:p>
            <a:r>
              <a:rPr lang="en-US" sz="3200" dirty="0"/>
              <a:t>Tip 1 (continued)</a:t>
            </a:r>
          </a:p>
        </p:txBody>
      </p:sp>
      <p:sp>
        <p:nvSpPr>
          <p:cNvPr id="6" name="Text Placeholder 5">
            <a:extLst>
              <a:ext uri="{FF2B5EF4-FFF2-40B4-BE49-F238E27FC236}">
                <a16:creationId xmlns:a16="http://schemas.microsoft.com/office/drawing/2014/main" id="{BDBF9865-4557-2E43-992E-571AAE5C53C2}"/>
              </a:ext>
            </a:extLst>
          </p:cNvPr>
          <p:cNvSpPr>
            <a:spLocks noGrp="1"/>
          </p:cNvSpPr>
          <p:nvPr>
            <p:ph type="body" sz="quarter" idx="10"/>
          </p:nvPr>
        </p:nvSpPr>
        <p:spPr>
          <a:xfrm>
            <a:off x="263525" y="1095350"/>
            <a:ext cx="3861587" cy="2952800"/>
          </a:xfrm>
        </p:spPr>
        <p:txBody>
          <a:bodyPr/>
          <a:lstStyle/>
          <a:p>
            <a:pPr>
              <a:spcAft>
                <a:spcPts val="1200"/>
              </a:spcAft>
            </a:pPr>
            <a:r>
              <a:rPr lang="en-GB" sz="2000" dirty="0"/>
              <a:t>Considering the needs of disabled users at the beginning of the process will avoid expensive retrofit changes in the future (and possible legal claims for discrimination). </a:t>
            </a:r>
          </a:p>
        </p:txBody>
      </p:sp>
      <p:pic>
        <p:nvPicPr>
          <p:cNvPr id="3" name="Graphic 2" descr="Woman with thumbs up">
            <a:extLst>
              <a:ext uri="{FF2B5EF4-FFF2-40B4-BE49-F238E27FC236}">
                <a16:creationId xmlns:a16="http://schemas.microsoft.com/office/drawing/2014/main" id="{ED937E97-89A8-5E3D-6743-754D201822C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51400" y="1270000"/>
            <a:ext cx="3099825" cy="3075607"/>
          </a:xfrm>
          <a:prstGeom prst="rect">
            <a:avLst/>
          </a:prstGeom>
        </p:spPr>
      </p:pic>
    </p:spTree>
    <p:extLst>
      <p:ext uri="{BB962C8B-B14F-4D97-AF65-F5344CB8AC3E}">
        <p14:creationId xmlns:p14="http://schemas.microsoft.com/office/powerpoint/2010/main" val="184365982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3358A-824A-10D5-ABCE-B60F2278B85F}"/>
              </a:ext>
            </a:extLst>
          </p:cNvPr>
          <p:cNvSpPr>
            <a:spLocks noGrp="1"/>
          </p:cNvSpPr>
          <p:nvPr>
            <p:ph type="title"/>
          </p:nvPr>
        </p:nvSpPr>
        <p:spPr/>
        <p:txBody>
          <a:bodyPr/>
          <a:lstStyle/>
          <a:p>
            <a:r>
              <a:rPr lang="en-GB" sz="3200" dirty="0"/>
              <a:t>Tip 1 </a:t>
            </a:r>
            <a:r>
              <a:rPr lang="en-US" sz="3200" dirty="0"/>
              <a:t>(continued further)</a:t>
            </a:r>
            <a:endParaRPr lang="en-GB" sz="3200" dirty="0"/>
          </a:p>
        </p:txBody>
      </p:sp>
      <p:sp>
        <p:nvSpPr>
          <p:cNvPr id="3" name="Text Placeholder 2">
            <a:extLst>
              <a:ext uri="{FF2B5EF4-FFF2-40B4-BE49-F238E27FC236}">
                <a16:creationId xmlns:a16="http://schemas.microsoft.com/office/drawing/2014/main" id="{649FAD70-BD3D-C49A-B455-F8E360563A3A}"/>
              </a:ext>
            </a:extLst>
          </p:cNvPr>
          <p:cNvSpPr>
            <a:spLocks noGrp="1"/>
          </p:cNvSpPr>
          <p:nvPr>
            <p:ph type="body" sz="quarter" idx="10"/>
          </p:nvPr>
        </p:nvSpPr>
        <p:spPr>
          <a:xfrm>
            <a:off x="263525" y="1206951"/>
            <a:ext cx="4676775" cy="2952800"/>
          </a:xfrm>
        </p:spPr>
        <p:txBody>
          <a:bodyPr/>
          <a:lstStyle/>
          <a:p>
            <a:pPr>
              <a:spcAft>
                <a:spcPts val="1200"/>
              </a:spcAft>
            </a:pPr>
            <a:r>
              <a:rPr lang="en-GB" sz="2000" dirty="0"/>
              <a:t>Talk to disabled people before creating a specification. Include employee networks, customer groups and disability experts. </a:t>
            </a:r>
          </a:p>
          <a:p>
            <a:pPr>
              <a:spcAft>
                <a:spcPts val="1200"/>
              </a:spcAft>
            </a:pPr>
            <a:endParaRPr lang="en-GB" sz="2000" dirty="0"/>
          </a:p>
        </p:txBody>
      </p:sp>
      <p:pic>
        <p:nvPicPr>
          <p:cNvPr id="5" name="Graphic 4" descr="Woman with a prosthetic arm">
            <a:extLst>
              <a:ext uri="{FF2B5EF4-FFF2-40B4-BE49-F238E27FC236}">
                <a16:creationId xmlns:a16="http://schemas.microsoft.com/office/drawing/2014/main" id="{DB119CF8-6569-4967-E9B5-380AFE21DF2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5981700" y="1373187"/>
            <a:ext cx="2495550" cy="2620328"/>
          </a:xfrm>
          <a:prstGeom prst="rect">
            <a:avLst/>
          </a:prstGeom>
        </p:spPr>
      </p:pic>
    </p:spTree>
    <p:extLst>
      <p:ext uri="{BB962C8B-B14F-4D97-AF65-F5344CB8AC3E}">
        <p14:creationId xmlns:p14="http://schemas.microsoft.com/office/powerpoint/2010/main" val="3801026367"/>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4437-7EA3-69B8-F289-C0351D916ED1}"/>
              </a:ext>
            </a:extLst>
          </p:cNvPr>
          <p:cNvSpPr>
            <a:spLocks noGrp="1"/>
          </p:cNvSpPr>
          <p:nvPr>
            <p:ph type="title"/>
          </p:nvPr>
        </p:nvSpPr>
        <p:spPr/>
        <p:txBody>
          <a:bodyPr/>
          <a:lstStyle/>
          <a:p>
            <a:r>
              <a:rPr lang="en-GB" sz="3200" dirty="0"/>
              <a:t>Tip 2</a:t>
            </a:r>
          </a:p>
        </p:txBody>
      </p:sp>
      <p:sp>
        <p:nvSpPr>
          <p:cNvPr id="5" name="Text Placeholder 4">
            <a:extLst>
              <a:ext uri="{FF2B5EF4-FFF2-40B4-BE49-F238E27FC236}">
                <a16:creationId xmlns:a16="http://schemas.microsoft.com/office/drawing/2014/main" id="{E749FB41-8852-2CD0-EEB3-74E41D65B962}"/>
              </a:ext>
            </a:extLst>
          </p:cNvPr>
          <p:cNvSpPr>
            <a:spLocks noGrp="1"/>
          </p:cNvSpPr>
          <p:nvPr>
            <p:ph type="body" sz="quarter" idx="11"/>
          </p:nvPr>
        </p:nvSpPr>
        <p:spPr/>
        <p:txBody>
          <a:bodyPr/>
          <a:lstStyle/>
          <a:p>
            <a:pPr marL="342900" indent="-342900">
              <a:buClr>
                <a:schemeClr val="bg2"/>
              </a:buClr>
              <a:buFont typeface="Arial" panose="020B0604020202020204" pitchFamily="34" charset="0"/>
              <a:buChar char="•"/>
            </a:pPr>
            <a:r>
              <a:rPr lang="en-GB" dirty="0">
                <a:ea typeface="ＭＳ Ｐゴシック"/>
              </a:rPr>
              <a:t>Before changing or upgrading an existing product or service, ask users with different disabilities:</a:t>
            </a:r>
          </a:p>
          <a:p>
            <a:pPr lvl="1">
              <a:buClr>
                <a:schemeClr val="bg2"/>
              </a:buClr>
              <a:buFont typeface="Arial" panose="020B0604020202020204" pitchFamily="34" charset="0"/>
              <a:buChar char="•"/>
            </a:pPr>
            <a:r>
              <a:rPr lang="en-GB" sz="2000" dirty="0">
                <a:solidFill>
                  <a:schemeClr val="bg2"/>
                </a:solidFill>
                <a:ea typeface="ＭＳ Ｐゴシック"/>
              </a:rPr>
              <a:t>What barriers they currently face</a:t>
            </a:r>
          </a:p>
          <a:p>
            <a:pPr lvl="1">
              <a:buClr>
                <a:schemeClr val="bg2"/>
              </a:buClr>
              <a:buFont typeface="Arial" panose="020B0604020202020204" pitchFamily="34" charset="0"/>
              <a:buChar char="•"/>
            </a:pPr>
            <a:r>
              <a:rPr lang="en-GB" sz="2000" dirty="0">
                <a:solidFill>
                  <a:schemeClr val="bg2"/>
                </a:solidFill>
                <a:ea typeface="ＭＳ Ｐゴシック"/>
              </a:rPr>
              <a:t>What accessibility features they value. </a:t>
            </a:r>
            <a:endParaRPr lang="en-GB" sz="2000" dirty="0">
              <a:solidFill>
                <a:schemeClr val="bg2"/>
              </a:solidFill>
            </a:endParaRPr>
          </a:p>
        </p:txBody>
      </p:sp>
    </p:spTree>
    <p:extLst>
      <p:ext uri="{BB962C8B-B14F-4D97-AF65-F5344CB8AC3E}">
        <p14:creationId xmlns:p14="http://schemas.microsoft.com/office/powerpoint/2010/main" val="23821601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6F0B08-BB80-B748-A2D0-797BAB32C344}"/>
              </a:ext>
            </a:extLst>
          </p:cNvPr>
          <p:cNvSpPr>
            <a:spLocks noGrp="1"/>
          </p:cNvSpPr>
          <p:nvPr>
            <p:ph type="title"/>
          </p:nvPr>
        </p:nvSpPr>
        <p:spPr/>
        <p:txBody>
          <a:bodyPr/>
          <a:lstStyle/>
          <a:p>
            <a:r>
              <a:rPr lang="en-US" sz="3200" dirty="0"/>
              <a:t>Tip 2 (continued)</a:t>
            </a:r>
          </a:p>
        </p:txBody>
      </p:sp>
      <p:sp>
        <p:nvSpPr>
          <p:cNvPr id="6" name="Text Placeholder 5">
            <a:extLst>
              <a:ext uri="{FF2B5EF4-FFF2-40B4-BE49-F238E27FC236}">
                <a16:creationId xmlns:a16="http://schemas.microsoft.com/office/drawing/2014/main" id="{BDBF9865-4557-2E43-992E-571AAE5C53C2}"/>
              </a:ext>
            </a:extLst>
          </p:cNvPr>
          <p:cNvSpPr>
            <a:spLocks noGrp="1"/>
          </p:cNvSpPr>
          <p:nvPr>
            <p:ph type="body" sz="quarter" idx="10"/>
          </p:nvPr>
        </p:nvSpPr>
        <p:spPr>
          <a:xfrm>
            <a:off x="263525" y="1235050"/>
            <a:ext cx="4943681" cy="2952800"/>
          </a:xfrm>
        </p:spPr>
        <p:txBody>
          <a:bodyPr/>
          <a:lstStyle/>
          <a:p>
            <a:pPr>
              <a:spcAft>
                <a:spcPts val="1200"/>
              </a:spcAft>
            </a:pPr>
            <a:r>
              <a:rPr lang="en-GB" sz="2000" dirty="0">
                <a:ea typeface="ＭＳ Ｐゴシック"/>
              </a:rPr>
              <a:t>Ask users about the existing experience of a product or service. This will help you identify areas that need improving and existing accessibility features that need to be retained. For example: </a:t>
            </a:r>
          </a:p>
          <a:p>
            <a:pPr marL="342900" indent="-342900">
              <a:buFont typeface="Arial" panose="020B0604020202020204" pitchFamily="34" charset="0"/>
              <a:buChar char="•"/>
            </a:pPr>
            <a:r>
              <a:rPr lang="en-GB" sz="1800" dirty="0">
                <a:ea typeface="ＭＳ Ｐゴシック"/>
              </a:rPr>
              <a:t>Ensuring that apps can be read by screen readers and that new security features do not make the product unusable for some disabled people.</a:t>
            </a:r>
          </a:p>
          <a:p>
            <a:endParaRPr lang="en-US" sz="2000" dirty="0"/>
          </a:p>
        </p:txBody>
      </p:sp>
      <p:pic>
        <p:nvPicPr>
          <p:cNvPr id="3" name="Graphic 2" descr="A man lifting hand">
            <a:extLst>
              <a:ext uri="{FF2B5EF4-FFF2-40B4-BE49-F238E27FC236}">
                <a16:creationId xmlns:a16="http://schemas.microsoft.com/office/drawing/2014/main" id="{9D4EC838-5905-7CD2-179E-9270BEBAEB7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5314950" y="806450"/>
            <a:ext cx="2209800" cy="3810000"/>
          </a:xfrm>
          <a:prstGeom prst="rect">
            <a:avLst/>
          </a:prstGeom>
        </p:spPr>
      </p:pic>
    </p:spTree>
    <p:extLst>
      <p:ext uri="{BB962C8B-B14F-4D97-AF65-F5344CB8AC3E}">
        <p14:creationId xmlns:p14="http://schemas.microsoft.com/office/powerpoint/2010/main" val="3450476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75FAF-4979-8CD1-DD18-D6529EEF3F84}"/>
              </a:ext>
            </a:extLst>
          </p:cNvPr>
          <p:cNvSpPr>
            <a:spLocks noGrp="1"/>
          </p:cNvSpPr>
          <p:nvPr>
            <p:ph type="title"/>
          </p:nvPr>
        </p:nvSpPr>
        <p:spPr/>
        <p:txBody>
          <a:bodyPr/>
          <a:lstStyle/>
          <a:p>
            <a:r>
              <a:rPr lang="en-GB" sz="3200" dirty="0"/>
              <a:t>Tip 2 </a:t>
            </a:r>
            <a:r>
              <a:rPr lang="en-US" sz="3200" dirty="0"/>
              <a:t>(continued further)</a:t>
            </a:r>
            <a:endParaRPr lang="en-GB" sz="3200" dirty="0"/>
          </a:p>
        </p:txBody>
      </p:sp>
      <p:sp>
        <p:nvSpPr>
          <p:cNvPr id="4" name="Text Placeholder 2">
            <a:extLst>
              <a:ext uri="{FF2B5EF4-FFF2-40B4-BE49-F238E27FC236}">
                <a16:creationId xmlns:a16="http://schemas.microsoft.com/office/drawing/2014/main" id="{B8626F7E-C752-2311-1E21-D4187F03CA81}"/>
              </a:ext>
            </a:extLst>
          </p:cNvPr>
          <p:cNvSpPr>
            <a:spLocks noGrp="1"/>
          </p:cNvSpPr>
          <p:nvPr>
            <p:ph type="body" sz="quarter" idx="10"/>
          </p:nvPr>
        </p:nvSpPr>
        <p:spPr>
          <a:xfrm>
            <a:off x="263525" y="1095375"/>
            <a:ext cx="6375533" cy="2952750"/>
          </a:xfrm>
        </p:spPr>
        <p:txBody>
          <a:bodyPr/>
          <a:lstStyle/>
          <a:p>
            <a:pPr>
              <a:spcAft>
                <a:spcPts val="1200"/>
              </a:spcAft>
            </a:pPr>
            <a:r>
              <a:rPr lang="en-GB" sz="1800" dirty="0">
                <a:ea typeface="ＭＳ Ｐゴシック"/>
              </a:rPr>
              <a:t>Ensure you consult people with different types of disabilities and none. Remember that not everyone identifies as being disabled but they might still experience barriers. </a:t>
            </a:r>
          </a:p>
          <a:p>
            <a:r>
              <a:rPr lang="en-GB" sz="1800" dirty="0">
                <a:ea typeface="ＭＳ Ｐゴシック"/>
              </a:rPr>
              <a:t>For example, older people might not say they have sight loss or that they are Deaf, but may still have difficulty seeing or hearing.</a:t>
            </a:r>
          </a:p>
        </p:txBody>
      </p:sp>
      <p:pic>
        <p:nvPicPr>
          <p:cNvPr id="6" name="Graphic 5" descr="Classroom with solid fill">
            <a:extLst>
              <a:ext uri="{FF2B5EF4-FFF2-40B4-BE49-F238E27FC236}">
                <a16:creationId xmlns:a16="http://schemas.microsoft.com/office/drawing/2014/main" id="{D609E12C-DD06-78F7-91C2-50099651E92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70879" y="1712084"/>
            <a:ext cx="2006421" cy="2006421"/>
          </a:xfrm>
          <a:prstGeom prst="rect">
            <a:avLst/>
          </a:prstGeom>
        </p:spPr>
      </p:pic>
    </p:spTree>
    <p:extLst>
      <p:ext uri="{BB962C8B-B14F-4D97-AF65-F5344CB8AC3E}">
        <p14:creationId xmlns:p14="http://schemas.microsoft.com/office/powerpoint/2010/main" val="4677422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4437-7EA3-69B8-F289-C0351D916ED1}"/>
              </a:ext>
            </a:extLst>
          </p:cNvPr>
          <p:cNvSpPr>
            <a:spLocks noGrp="1"/>
          </p:cNvSpPr>
          <p:nvPr>
            <p:ph type="title"/>
          </p:nvPr>
        </p:nvSpPr>
        <p:spPr/>
        <p:txBody>
          <a:bodyPr/>
          <a:lstStyle/>
          <a:p>
            <a:r>
              <a:rPr lang="en-GB" sz="3200" dirty="0"/>
              <a:t>Tip 3</a:t>
            </a:r>
          </a:p>
        </p:txBody>
      </p:sp>
      <p:sp>
        <p:nvSpPr>
          <p:cNvPr id="5" name="Text Placeholder 4">
            <a:extLst>
              <a:ext uri="{FF2B5EF4-FFF2-40B4-BE49-F238E27FC236}">
                <a16:creationId xmlns:a16="http://schemas.microsoft.com/office/drawing/2014/main" id="{E749FB41-8852-2CD0-EEB3-74E41D65B962}"/>
              </a:ext>
            </a:extLst>
          </p:cNvPr>
          <p:cNvSpPr>
            <a:spLocks noGrp="1"/>
          </p:cNvSpPr>
          <p:nvPr>
            <p:ph type="body" sz="quarter" idx="11"/>
          </p:nvPr>
        </p:nvSpPr>
        <p:spPr/>
        <p:txBody>
          <a:bodyPr/>
          <a:lstStyle/>
          <a:p>
            <a:pPr marL="457200" indent="-457200">
              <a:buClr>
                <a:schemeClr val="bg2"/>
              </a:buClr>
              <a:buFont typeface="Arial" panose="020B0604020202020204" pitchFamily="34" charset="0"/>
              <a:buChar char="•"/>
            </a:pPr>
            <a:r>
              <a:rPr lang="en-GB" sz="2800" dirty="0">
                <a:ea typeface="ＭＳ Ｐゴシック"/>
              </a:rPr>
              <a:t>Involve disabled users throughout the procurement process to get feedback on accessibility and usability at every stage – from design and development to review and testing.</a:t>
            </a:r>
          </a:p>
        </p:txBody>
      </p:sp>
    </p:spTree>
    <p:extLst>
      <p:ext uri="{BB962C8B-B14F-4D97-AF65-F5344CB8AC3E}">
        <p14:creationId xmlns:p14="http://schemas.microsoft.com/office/powerpoint/2010/main" val="694800684"/>
      </p:ext>
    </p:extLst>
  </p:cSld>
  <p:clrMapOvr>
    <a:masterClrMapping/>
  </p:clrMapOvr>
  <p:transition>
    <p:fade/>
  </p:transition>
</p:sld>
</file>

<file path=ppt/theme/theme1.xml><?xml version="1.0" encoding="utf-8"?>
<a:theme xmlns:a="http://schemas.openxmlformats.org/drawingml/2006/main" name="BDF Corporate slide deck">
  <a:themeElements>
    <a:clrScheme name="BDF colour theme">
      <a:dk1>
        <a:srgbClr val="4D4F53"/>
      </a:dk1>
      <a:lt1>
        <a:srgbClr val="B2B4B3"/>
      </a:lt1>
      <a:dk2>
        <a:srgbClr val="007AC9"/>
      </a:dk2>
      <a:lt2>
        <a:srgbClr val="FFFFFF"/>
      </a:lt2>
      <a:accent1>
        <a:srgbClr val="4D4F53"/>
      </a:accent1>
      <a:accent2>
        <a:srgbClr val="007AC9"/>
      </a:accent2>
      <a:accent3>
        <a:srgbClr val="B2B4B3"/>
      </a:accent3>
      <a:accent4>
        <a:srgbClr val="808080"/>
      </a:accent4>
      <a:accent5>
        <a:srgbClr val="000000"/>
      </a:accent5>
      <a:accent6>
        <a:srgbClr val="DADADA"/>
      </a:accent6>
      <a:hlink>
        <a:srgbClr val="6639B7"/>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isability smart procurement - Five top tips  -  Read-Only" id="{48E9FC6E-25E7-4EB6-80D0-85E4E19EB340}" vid="{73D45115-9AC5-496B-A6CB-F6137B770E61}"/>
    </a:ext>
  </a:extLst>
</a:theme>
</file>

<file path=ppt/theme/theme2.xml><?xml version="1.0" encoding="utf-8"?>
<a:theme xmlns:a="http://schemas.openxmlformats.org/drawingml/2006/main" name="1_Speech-to-text template">
  <a:themeElements>
    <a:clrScheme name="BDF colour theme">
      <a:dk1>
        <a:srgbClr val="4D4F53"/>
      </a:dk1>
      <a:lt1>
        <a:srgbClr val="B2B4B3"/>
      </a:lt1>
      <a:dk2>
        <a:srgbClr val="007AC9"/>
      </a:dk2>
      <a:lt2>
        <a:srgbClr val="FFFFFF"/>
      </a:lt2>
      <a:accent1>
        <a:srgbClr val="4D4F53"/>
      </a:accent1>
      <a:accent2>
        <a:srgbClr val="007AC9"/>
      </a:accent2>
      <a:accent3>
        <a:srgbClr val="B2B4B3"/>
      </a:accent3>
      <a:accent4>
        <a:srgbClr val="808080"/>
      </a:accent4>
      <a:accent5>
        <a:srgbClr val="000000"/>
      </a:accent5>
      <a:accent6>
        <a:srgbClr val="DADADA"/>
      </a:accent6>
      <a:hlink>
        <a:srgbClr val="6639B7"/>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isability smart procurement - Five top tips  -  Read-Only" id="{48E9FC6E-25E7-4EB6-80D0-85E4E19EB340}" vid="{C9EFD6B8-D8CC-455F-B64D-ABDC39DB2D1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9f900bf-3690-4cf7-88cb-89763d3358eb" xsi:nil="true"/>
    <lcf76f155ced4ddcb4097134ff3c332f xmlns="55aeba8e-d43e-4ba5-af4a-ad85d2d7f5c9">
      <Terms xmlns="http://schemas.microsoft.com/office/infopath/2007/PartnerControls"/>
    </lcf76f155ced4ddcb4097134ff3c332f>
    <SharedWithUsers xmlns="19f900bf-3690-4cf7-88cb-89763d3358eb">
      <UserInfo>
        <DisplayName>Bela Gor</DisplayName>
        <AccountId>16</AccountId>
        <AccountType/>
      </UserInfo>
      <UserInfo>
        <DisplayName>Jean Tennant</DisplayName>
        <AccountId>21</AccountId>
        <AccountType/>
      </UserInfo>
      <UserInfo>
        <DisplayName>Carly Molyneux</DisplayName>
        <AccountId>105</AccountId>
        <AccountType/>
      </UserInfo>
      <UserInfo>
        <DisplayName>Jacob Spargo-Mabbs</DisplayName>
        <AccountId>15</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5512D692152364493CD0CC1C574F1A7" ma:contentTypeVersion="14" ma:contentTypeDescription="Create a new document." ma:contentTypeScope="" ma:versionID="fbbee860dc740cbb8d8fb3454a8609ce">
  <xsd:schema xmlns:xsd="http://www.w3.org/2001/XMLSchema" xmlns:xs="http://www.w3.org/2001/XMLSchema" xmlns:p="http://schemas.microsoft.com/office/2006/metadata/properties" xmlns:ns2="55aeba8e-d43e-4ba5-af4a-ad85d2d7f5c9" xmlns:ns3="19f900bf-3690-4cf7-88cb-89763d3358eb" targetNamespace="http://schemas.microsoft.com/office/2006/metadata/properties" ma:root="true" ma:fieldsID="0efedffd7b9cb24d5822fae3631deb9e" ns2:_="" ns3:_="">
    <xsd:import namespace="55aeba8e-d43e-4ba5-af4a-ad85d2d7f5c9"/>
    <xsd:import namespace="19f900bf-3690-4cf7-88cb-89763d3358e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aeba8e-d43e-4ba5-af4a-ad85d2d7f5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e83780a-7b56-4c29-9efc-efc2c027227a"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9f900bf-3690-4cf7-88cb-89763d3358e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93029a0-58d8-4798-871f-09a2d0fe6e88}" ma:internalName="TaxCatchAll" ma:showField="CatchAllData" ma:web="19f900bf-3690-4cf7-88cb-89763d3358eb">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73AF8E-6A0C-4339-A8A3-E089ABC4060F}">
  <ds:schemaRefs>
    <ds:schemaRef ds:uri="http://purl.org/dc/terms/"/>
    <ds:schemaRef ds:uri="http://schemas.microsoft.com/office/2006/documentManagement/types"/>
    <ds:schemaRef ds:uri="19f900bf-3690-4cf7-88cb-89763d3358eb"/>
    <ds:schemaRef ds:uri="http://purl.org/dc/elements/1.1/"/>
    <ds:schemaRef ds:uri="55aeba8e-d43e-4ba5-af4a-ad85d2d7f5c9"/>
    <ds:schemaRef ds:uri="http://www.w3.org/XML/1998/namespace"/>
    <ds:schemaRef ds:uri="http://schemas.openxmlformats.org/package/2006/metadata/core-properties"/>
    <ds:schemaRef ds:uri="http://schemas.microsoft.com/office/infopath/2007/PartnerControl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D4CB1C5B-6DB2-44A9-8BAC-DC78B3A7E9F3}">
  <ds:schemaRefs>
    <ds:schemaRef ds:uri="http://schemas.microsoft.com/sharepoint/v3/contenttype/forms"/>
  </ds:schemaRefs>
</ds:datastoreItem>
</file>

<file path=customXml/itemProps3.xml><?xml version="1.0" encoding="utf-8"?>
<ds:datastoreItem xmlns:ds="http://schemas.openxmlformats.org/officeDocument/2006/customXml" ds:itemID="{5B4DA0A5-2F57-4D38-B6AB-5AD1509B3B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aeba8e-d43e-4ba5-af4a-ad85d2d7f5c9"/>
    <ds:schemaRef ds:uri="19f900bf-3690-4cf7-88cb-89763d3358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136</TotalTime>
  <Words>719</Words>
  <Application>Microsoft Office PowerPoint</Application>
  <PresentationFormat>On-screen Show (16:9)</PresentationFormat>
  <Paragraphs>52</Paragraphs>
  <Slides>18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ＭＳ Ｐゴシック</vt:lpstr>
      <vt:lpstr>Arial</vt:lpstr>
      <vt:lpstr>Calibri</vt:lpstr>
      <vt:lpstr>Century Gothic</vt:lpstr>
      <vt:lpstr>Helvetica</vt:lpstr>
      <vt:lpstr>BDF Corporate slide deck</vt:lpstr>
      <vt:lpstr>1_Speech-to-text template</vt:lpstr>
      <vt:lpstr>Disability smart procurement – Top tips</vt:lpstr>
      <vt:lpstr>Why does disability smart procurement matter?</vt:lpstr>
      <vt:lpstr>Tip 1</vt:lpstr>
      <vt:lpstr>Tip 1 (continued)</vt:lpstr>
      <vt:lpstr>Tip 1 (continued further)</vt:lpstr>
      <vt:lpstr>Tip 2</vt:lpstr>
      <vt:lpstr>Tip 2 (continued)</vt:lpstr>
      <vt:lpstr>Tip 2 (continued further)</vt:lpstr>
      <vt:lpstr>Tip 3</vt:lpstr>
      <vt:lpstr>Tip 3 (continued)</vt:lpstr>
      <vt:lpstr>Tip 3 (continued further)</vt:lpstr>
      <vt:lpstr>Tip 4</vt:lpstr>
      <vt:lpstr>Tip 4 (continued)</vt:lpstr>
      <vt:lpstr>Tip 4 (continued further)</vt:lpstr>
      <vt:lpstr>Tip 4 (continued even further)</vt:lpstr>
      <vt:lpstr>Tip 5</vt:lpstr>
      <vt:lpstr>Tip 5 (continued)</vt:lpstr>
      <vt:lpstr>Contact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1</dc:title>
  <dc:creator>Anthony Allison-Burke</dc:creator>
  <cp:lastModifiedBy>Jacob Spargo-Mabbs</cp:lastModifiedBy>
  <cp:revision>3</cp:revision>
  <dcterms:created xsi:type="dcterms:W3CDTF">2020-10-06T15:34:37Z</dcterms:created>
  <dcterms:modified xsi:type="dcterms:W3CDTF">2025-04-16T13:54:04Z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0x01010035512D692152364493CD0CC1C574F1A7</vt:lpwstr>
  </property>
  <property fmtid="{D5CDD505-2E9C-101B-9397-08002B2CF9AE}" pid="3" name="Order">
    <vt:r8>1200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y fmtid="{D5CDD505-2E9C-101B-9397-08002B2CF9AE}" pid="7" name="ComplianceAssetId">
    <vt:lpwstr/>
  </property>
  <property fmtid="{D5CDD505-2E9C-101B-9397-08002B2CF9AE}" pid="8" name="TriggerFlowInfo">
    <vt:lpwstr/>
  </property>
  <property fmtid="{D5CDD505-2E9C-101B-9397-08002B2CF9AE}" pid="9" name="_ExtendedDescription">
    <vt:lpwstr/>
  </property>
  <property fmtid="{D5CDD505-2E9C-101B-9397-08002B2CF9AE}" pid="10" name="MediaServiceImageTags">
    <vt:lpwstr/>
  </property>
</Properties>
</file>